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18"/>
  </p:notesMasterIdLst>
  <p:handoutMasterIdLst>
    <p:handoutMasterId r:id="rId19"/>
  </p:handoutMasterIdLst>
  <p:sldIdLst>
    <p:sldId id="257" r:id="rId5"/>
    <p:sldId id="389" r:id="rId6"/>
    <p:sldId id="398" r:id="rId7"/>
    <p:sldId id="396" r:id="rId8"/>
    <p:sldId id="397" r:id="rId9"/>
    <p:sldId id="384" r:id="rId10"/>
    <p:sldId id="399" r:id="rId11"/>
    <p:sldId id="392" r:id="rId12"/>
    <p:sldId id="393" r:id="rId13"/>
    <p:sldId id="400" r:id="rId14"/>
    <p:sldId id="394" r:id="rId15"/>
    <p:sldId id="401" r:id="rId16"/>
    <p:sldId id="39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40">
          <p15:clr>
            <a:srgbClr val="F26B43"/>
          </p15:clr>
        </p15:guide>
        <p15:guide id="3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335B"/>
    <a:srgbClr val="CCE8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9" autoAdjust="0"/>
    <p:restoredTop sz="93725" autoAdjust="0"/>
  </p:normalViewPr>
  <p:slideViewPr>
    <p:cSldViewPr snapToGrid="0">
      <p:cViewPr varScale="1">
        <p:scale>
          <a:sx n="112" d="100"/>
          <a:sy n="112" d="100"/>
        </p:scale>
        <p:origin x="438" y="96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-2709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48" d="100"/>
          <a:sy n="48" d="100"/>
        </p:scale>
        <p:origin x="1911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1471C2C-1567-47F4-803E-468024209D9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8F5B09-2954-46C6-97BB-9E10649FE2C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7F2C1D-F243-42AB-ADF2-E7CB4E04900E}" type="datetimeFigureOut">
              <a:rPr lang="en-US" smtClean="0"/>
              <a:t>7/2/2022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9A204B-EBA9-4C6D-BFB2-A104F00C8E2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5F72FC-4D2D-4E5B-A4DD-62E2C822FB1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3CDBB5-5B4A-4483-935D-A73935186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2377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0CE34E-5667-4A32-A6BA-10C7A552BC63}" type="datetimeFigureOut">
              <a:rPr lang="en-US" smtClean="0"/>
              <a:t>7/2/2022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CCE34D-CFF1-4FFE-815B-D050E7ED2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362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83A999-5E0E-42CA-8400-604AE921FF7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8359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83A999-5E0E-42CA-8400-604AE921FF7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3312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9E68F591-F3C7-4872-BBA0-0693794F4F1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999414" y="1051551"/>
            <a:ext cx="3565524" cy="2384898"/>
          </a:xfrm>
        </p:spPr>
        <p:txBody>
          <a:bodyPr anchor="b" anchorCtr="0">
            <a:noAutofit/>
          </a:bodyPr>
          <a:lstStyle/>
          <a:p>
            <a:r>
              <a:rPr lang="en-US" sz="4800" dirty="0"/>
              <a:t>3DFloat</a:t>
            </a:r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967766A8-18D5-4391-8DB7-7BFF6427636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7452360" cy="6858000"/>
          </a:xfrm>
          <a:solidFill>
            <a:schemeClr val="accent5"/>
          </a:solidFill>
        </p:spPr>
        <p:txBody>
          <a:bodyPr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938AD48E-7D67-4BE9-97B6-DB64DE5253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7999413" y="445272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EB6FF8E2-165B-49EB-8120-14190F9491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0915300" y="5534727"/>
            <a:ext cx="667802" cy="631474"/>
            <a:chOff x="10478914" y="1506691"/>
            <a:chExt cx="667802" cy="631474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79B763A7-EE7D-4306-8306-01E8C86E6350}"/>
                </a:ext>
              </a:extLst>
            </p:cNvPr>
            <p:cNvSpPr>
              <a:spLocks noChangeAspect="1"/>
            </p:cNvSpPr>
            <p:nvPr/>
          </p:nvSpPr>
          <p:spPr>
            <a:xfrm rot="8100000">
              <a:off x="10606715" y="1506691"/>
              <a:ext cx="540001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80000"/>
                    <a:lumOff val="20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101600" dist="50800" dir="732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4B3A935F-6844-4FCE-B0AE-5492715A58F1}"/>
                </a:ext>
              </a:extLst>
            </p:cNvPr>
            <p:cNvSpPr/>
            <p:nvPr/>
          </p:nvSpPr>
          <p:spPr>
            <a:xfrm rot="13500000">
              <a:off x="10613915" y="1424627"/>
              <a:ext cx="270000" cy="540001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16EB97-6E8A-4B50-8701-7CB158044DC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999413" y="3568700"/>
            <a:ext cx="3565524" cy="1731963"/>
          </a:xfrm>
        </p:spPr>
        <p:txBody>
          <a:bodyPr>
            <a:noAutofit/>
          </a:bodyPr>
          <a:lstStyle>
            <a:lvl1pPr>
              <a:buNone/>
              <a:defRPr sz="2000"/>
            </a:lvl1pPr>
            <a:lvl2pPr>
              <a:buNone/>
              <a:defRPr sz="2000"/>
            </a:lvl2pPr>
            <a:lvl3pPr>
              <a:buNone/>
              <a:defRPr sz="2000"/>
            </a:lvl3pPr>
            <a:lvl4pPr>
              <a:buNone/>
              <a:defRPr sz="2000"/>
            </a:lvl4pPr>
            <a:lvl5pPr>
              <a:buNone/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00948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ontent 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>
            <a:extLst>
              <a:ext uri="{FF2B5EF4-FFF2-40B4-BE49-F238E27FC236}">
                <a16:creationId xmlns:a16="http://schemas.microsoft.com/office/drawing/2014/main" id="{79DE9FAB-6BBA-4CFE-B67D-77B47F01EC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37931" y="5260967"/>
            <a:ext cx="1980001" cy="1363916"/>
            <a:chOff x="4879602" y="3781429"/>
            <a:chExt cx="1980001" cy="1363916"/>
          </a:xfrm>
        </p:grpSpPr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79FAC916-D9BB-4794-81B4-7C47C67E850D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5005634" y="4191206"/>
              <a:ext cx="1853969" cy="926985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162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B5CA2231-7A65-4D16-8400-A210CC41DB73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4957101" y="4052255"/>
              <a:ext cx="1853969" cy="1093090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4B089C8C-B82B-4704-88E2-E857A5E21529}"/>
                </a:ext>
              </a:extLst>
            </p:cNvPr>
            <p:cNvSpPr/>
            <p:nvPr/>
          </p:nvSpPr>
          <p:spPr>
            <a:xfrm rot="13500000" flipV="1">
              <a:off x="6040374" y="3601683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434B90C8-5B4D-456E-AD99-80EF748FDD72}"/>
                </a:ext>
              </a:extLst>
            </p:cNvPr>
            <p:cNvSpPr/>
            <p:nvPr/>
          </p:nvSpPr>
          <p:spPr>
            <a:xfrm rot="13500000" flipV="1">
              <a:off x="5059348" y="4582709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82184FF4-7029-4ED7-813A-192E606087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>
          <a:xfrm rot="2700000">
            <a:off x="10834944" y="171268"/>
            <a:ext cx="1080000" cy="1262947"/>
          </a:xfrm>
          <a:custGeom>
            <a:avLst/>
            <a:gdLst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0 w 1080000"/>
              <a:gd name="connsiteY9" fmla="*/ 931034 h 1262947"/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540000 w 1080000"/>
              <a:gd name="connsiteY9" fmla="*/ 0 h 1262947"/>
              <a:gd name="connsiteX0" fmla="*/ 540000 w 1080000"/>
              <a:gd name="connsiteY0" fmla="*/ 0 h 1262947"/>
              <a:gd name="connsiteX1" fmla="*/ 1064374 w 1080000"/>
              <a:gd name="connsiteY1" fmla="*/ 931034 h 1262947"/>
              <a:gd name="connsiteX2" fmla="*/ 1069029 w 1080000"/>
              <a:gd name="connsiteY2" fmla="*/ 938533 h 1262947"/>
              <a:gd name="connsiteX3" fmla="*/ 1080000 w 1080000"/>
              <a:gd name="connsiteY3" fmla="*/ 992947 h 1262947"/>
              <a:gd name="connsiteX4" fmla="*/ 540000 w 1080000"/>
              <a:gd name="connsiteY4" fmla="*/ 1262947 h 1262947"/>
              <a:gd name="connsiteX5" fmla="*/ 0 w 1080000"/>
              <a:gd name="connsiteY5" fmla="*/ 992947 h 1262947"/>
              <a:gd name="connsiteX6" fmla="*/ 10971 w 1080000"/>
              <a:gd name="connsiteY6" fmla="*/ 938533 h 1262947"/>
              <a:gd name="connsiteX7" fmla="*/ 15626 w 1080000"/>
              <a:gd name="connsiteY7" fmla="*/ 931034 h 1262947"/>
              <a:gd name="connsiteX8" fmla="*/ 540000 w 1080000"/>
              <a:gd name="connsiteY8" fmla="*/ 0 h 1262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262947">
                <a:moveTo>
                  <a:pt x="540000" y="0"/>
                </a:moveTo>
                <a:lnTo>
                  <a:pt x="1064374" y="931034"/>
                </a:lnTo>
                <a:lnTo>
                  <a:pt x="1069029" y="938533"/>
                </a:lnTo>
                <a:cubicBezTo>
                  <a:pt x="1076223" y="956109"/>
                  <a:pt x="1080000" y="974307"/>
                  <a:pt x="1080000" y="992947"/>
                </a:cubicBezTo>
                <a:cubicBezTo>
                  <a:pt x="1080000" y="1142064"/>
                  <a:pt x="838234" y="1262947"/>
                  <a:pt x="540000" y="1262947"/>
                </a:cubicBez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lnTo>
                  <a:pt x="540000" y="0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600000" scaled="0"/>
          </a:gradFill>
          <a:ln>
            <a:noFill/>
          </a:ln>
          <a:effectLst>
            <a:innerShdw blurRad="254000" dist="101600" dir="27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AA7AB09-557C-41AD-9113-FF9F68FA10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8100000">
            <a:off x="10849344" y="518342"/>
            <a:ext cx="540000" cy="1080000"/>
          </a:xfrm>
          <a:prstGeom prst="ellipse">
            <a:avLst/>
          </a:prstGeom>
          <a:gradFill>
            <a:gsLst>
              <a:gs pos="100000">
                <a:schemeClr val="bg2">
                  <a:lumMod val="90000"/>
                  <a:lumOff val="10000"/>
                </a:schemeClr>
              </a:gs>
              <a:gs pos="50000">
                <a:schemeClr val="bg2">
                  <a:lumMod val="95000"/>
                  <a:lumOff val="5000"/>
                </a:schemeClr>
              </a:gs>
            </a:gsLst>
            <a:lin ang="5400000" scaled="0"/>
          </a:gra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EF99ECAA-1F11-4937-BBA6-51935AB44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>
          <a:xfrm>
            <a:off x="1800802" y="247285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EBCCE83C-72C8-4181-8D03-7CFB23A6F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7551" cy="1332000"/>
          </a:xfrm>
        </p:spPr>
        <p:txBody>
          <a:bodyPr vert="horz" wrap="square" lIns="0" tIns="0" rIns="0" bIns="0" rtlCol="0" anchor="t" anchorCtr="0">
            <a:noAutofit/>
          </a:bodyPr>
          <a:lstStyle>
            <a:lvl1pPr>
              <a:defRPr lang="en-US" sz="4800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C6FCDFCC-38D1-43A4-918F-491DBA6B2C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4" y="1731375"/>
            <a:ext cx="3563936" cy="535354"/>
          </a:xfrm>
        </p:spPr>
        <p:txBody>
          <a:bodyPr anchor="b">
            <a:noAutofit/>
          </a:bodyPr>
          <a:lstStyle>
            <a:lvl1pPr marL="0" indent="0">
              <a:buNone/>
              <a:defRPr sz="20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Content Placeholder 3">
            <a:extLst>
              <a:ext uri="{FF2B5EF4-FFF2-40B4-BE49-F238E27FC236}">
                <a16:creationId xmlns:a16="http://schemas.microsoft.com/office/drawing/2014/main" id="{8A9CB740-8581-4D62-8481-7ECBBEDA72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9476" y="2432304"/>
            <a:ext cx="3563936" cy="3515555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AB16E493-D962-46EC-BBB8-D7E68A6404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41573" y="1731375"/>
            <a:ext cx="3566160" cy="535354"/>
          </a:xfrm>
        </p:spPr>
        <p:txBody>
          <a:bodyPr vert="horz" wrap="square" lIns="0" tIns="0" rIns="0" bIns="0" rtlCol="0" anchor="b">
            <a:noAutofit/>
          </a:bodyPr>
          <a:lstStyle>
            <a:lvl1pPr>
              <a:buNone/>
              <a:defRPr lang="en-US" sz="2000" b="0" cap="all" spc="200" baseline="0" dirty="0">
                <a:solidFill>
                  <a:schemeClr val="tx1"/>
                </a:solidFill>
              </a:defRPr>
            </a:lvl1pPr>
          </a:lstStyle>
          <a:p>
            <a:pPr marL="228600" lvl="0" indent="-228600"/>
            <a:r>
              <a:rPr lang="en-US"/>
              <a:t>Click to edit Master text styles</a:t>
            </a:r>
          </a:p>
        </p:txBody>
      </p:sp>
      <p:sp>
        <p:nvSpPr>
          <p:cNvPr id="23" name="Content Placeholder 5">
            <a:extLst>
              <a:ext uri="{FF2B5EF4-FFF2-40B4-BE49-F238E27FC236}">
                <a16:creationId xmlns:a16="http://schemas.microsoft.com/office/drawing/2014/main" id="{88CC7C67-1BA6-42A6-B9D3-8EDF70A3DB38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341573" y="2427370"/>
            <a:ext cx="3508755" cy="3515555"/>
          </a:xfrm>
        </p:spPr>
        <p:txBody>
          <a:bodyPr>
            <a:noAutofit/>
          </a:bodyPr>
          <a:lstStyle>
            <a:lvl1pPr>
              <a:defRPr sz="17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C17092A6-D0E6-4EF2-B3B8-AE35438D4D77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8139659" y="1731375"/>
            <a:ext cx="3566160" cy="535354"/>
          </a:xfrm>
        </p:spPr>
        <p:txBody>
          <a:bodyPr vert="horz" wrap="square" lIns="0" tIns="0" rIns="0" bIns="0" rtlCol="0" anchor="b">
            <a:noAutofit/>
          </a:bodyPr>
          <a:lstStyle>
            <a:lvl1pPr>
              <a:buNone/>
              <a:defRPr lang="en-US" sz="2000" b="0" cap="all" spc="200" baseline="0" dirty="0">
                <a:solidFill>
                  <a:schemeClr val="tx1"/>
                </a:solidFill>
              </a:defRPr>
            </a:lvl1pPr>
          </a:lstStyle>
          <a:p>
            <a:pPr marL="228600" lvl="0" indent="-228600"/>
            <a:r>
              <a:rPr lang="en-US" dirty="0"/>
              <a:t>Click to EDIT</a:t>
            </a:r>
          </a:p>
        </p:txBody>
      </p:sp>
      <p:sp>
        <p:nvSpPr>
          <p:cNvPr id="21" name="Content Placeholder 5">
            <a:extLst>
              <a:ext uri="{FF2B5EF4-FFF2-40B4-BE49-F238E27FC236}">
                <a16:creationId xmlns:a16="http://schemas.microsoft.com/office/drawing/2014/main" id="{4534254A-2561-400F-87CB-18A8D35381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8139659" y="2427370"/>
            <a:ext cx="3508755" cy="3515555"/>
          </a:xfrm>
        </p:spPr>
        <p:txBody>
          <a:bodyPr>
            <a:noAutofit/>
          </a:bodyPr>
          <a:lstStyle>
            <a:lvl1pPr>
              <a:defRPr sz="17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1BC074-1090-47AF-BDE8-3859BF574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Tuesday, February 2, 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D6522F-D41A-4734-8BD1-BD6E5A37D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4D4206-406C-42A3-BBD4-44C043180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2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E949202B-67AE-417A-A336-DF5257FFD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4508500"/>
            <a:ext cx="4500562" cy="1562959"/>
          </a:xfrm>
        </p:spPr>
        <p:txBody>
          <a:bodyPr wrap="square" anchor="t" anchorCtr="0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1786D546-2834-435F-950F-DCEFE654B3B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3776472"/>
          </a:xfrm>
          <a:solidFill>
            <a:schemeClr val="accent5"/>
          </a:solidFill>
        </p:spPr>
        <p:txBody>
          <a:bodyPr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BD763BD-EAC5-4DB8-81AF-9743BB6A9576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262411" y="4508500"/>
            <a:ext cx="6221412" cy="1563688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  <a:lvl2pPr>
              <a:buNone/>
              <a:defRPr sz="1900"/>
            </a:lvl2pPr>
            <a:lvl3pPr>
              <a:buNone/>
              <a:defRPr sz="1900"/>
            </a:lvl3pPr>
            <a:lvl4pPr>
              <a:buNone/>
              <a:defRPr sz="1900"/>
            </a:lvl4pPr>
            <a:lvl5pPr>
              <a:buNone/>
              <a:defRPr sz="1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Tuesday, February 2, 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446AF837-10C6-44A5-B8D6-960A57487B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1225773" y="385222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4770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le 1">
            <a:extLst>
              <a:ext uri="{FF2B5EF4-FFF2-40B4-BE49-F238E27FC236}">
                <a16:creationId xmlns:a16="http://schemas.microsoft.com/office/drawing/2014/main" id="{97246E34-E6EE-4BF3-A0D3-A20868B5A5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863" y="549275"/>
            <a:ext cx="5437187" cy="2986234"/>
          </a:xfrm>
        </p:spPr>
        <p:txBody>
          <a:bodyPr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45BE5FFB-47D1-4474-B6CA-C3C936DF28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863" y="3827610"/>
            <a:ext cx="5437187" cy="2265216"/>
          </a:xfrm>
        </p:spPr>
        <p:txBody>
          <a:bodyPr>
            <a:noAutofit/>
          </a:bodyPr>
          <a:lstStyle>
            <a:lvl1pPr>
              <a:buNone/>
              <a:defRPr sz="2400"/>
            </a:lvl1pPr>
          </a:lstStyle>
          <a:p>
            <a:r>
              <a:rPr lang="en-US">
                <a:solidFill>
                  <a:schemeClr val="tx1">
                    <a:alpha val="60000"/>
                  </a:schemeClr>
                </a:solidFill>
              </a:rPr>
              <a:t>Click to edit Master subtitle style</a:t>
            </a:r>
            <a:endParaRPr lang="en-US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40" name="Picture Placeholder 39">
            <a:extLst>
              <a:ext uri="{FF2B5EF4-FFF2-40B4-BE49-F238E27FC236}">
                <a16:creationId xmlns:a16="http://schemas.microsoft.com/office/drawing/2014/main" id="{008D9209-1A62-4AC3-BF92-94348A9BC06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556248" y="548640"/>
            <a:ext cx="5084064" cy="2880360"/>
          </a:xfrm>
          <a:solidFill>
            <a:schemeClr val="accent5"/>
          </a:solidFill>
        </p:spPr>
        <p:txBody>
          <a:bodyPr>
            <a:noAutofit/>
          </a:bodyPr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2" name="Picture Placeholder 41">
            <a:extLst>
              <a:ext uri="{FF2B5EF4-FFF2-40B4-BE49-F238E27FC236}">
                <a16:creationId xmlns:a16="http://schemas.microsoft.com/office/drawing/2014/main" id="{FADBFB6B-1787-4549-91B6-D748C66B13C6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556248" y="3429000"/>
            <a:ext cx="5084064" cy="2880360"/>
          </a:xfrm>
          <a:solidFill>
            <a:schemeClr val="accent5"/>
          </a:solidFill>
        </p:spPr>
        <p:txBody>
          <a:bodyPr>
            <a:noAutofit/>
          </a:bodyPr>
          <a:lstStyle/>
          <a:p>
            <a:r>
              <a:rPr lang="en-US"/>
              <a:t>Click icon to add picture</a:t>
            </a: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06966E3E-9B30-4375-AC9A-23256CC87D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1161347" y="125399"/>
            <a:ext cx="1404698" cy="1155641"/>
            <a:chOff x="11161347" y="125399"/>
            <a:chExt cx="1404698" cy="1155641"/>
          </a:xfrm>
        </p:grpSpPr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4EBBC5A2-A37E-47DF-9230-9A75067F1883}"/>
                </a:ext>
              </a:extLst>
            </p:cNvPr>
            <p:cNvSpPr>
              <a:spLocks noChangeAspect="1"/>
            </p:cNvSpPr>
            <p:nvPr/>
          </p:nvSpPr>
          <p:spPr>
            <a:xfrm rot="18900000">
              <a:off x="11161347" y="125399"/>
              <a:ext cx="1341675" cy="926985"/>
            </a:xfrm>
            <a:custGeom>
              <a:avLst/>
              <a:gdLst>
                <a:gd name="connsiteX0" fmla="*/ 1049126 w 1341675"/>
                <a:gd name="connsiteY0" fmla="*/ 8962 h 926985"/>
                <a:gd name="connsiteX1" fmla="*/ 1341675 w 1341675"/>
                <a:gd name="connsiteY1" fmla="*/ 301511 h 926985"/>
                <a:gd name="connsiteX2" fmla="*/ 1130649 w 1341675"/>
                <a:gd name="connsiteY2" fmla="*/ 512537 h 926985"/>
                <a:gd name="connsiteX3" fmla="*/ 1107397 w 1341675"/>
                <a:gd name="connsiteY3" fmla="*/ 499917 h 926985"/>
                <a:gd name="connsiteX4" fmla="*/ 926985 w 1341675"/>
                <a:gd name="connsiteY4" fmla="*/ 463493 h 926985"/>
                <a:gd name="connsiteX5" fmla="*/ 463493 w 1341675"/>
                <a:gd name="connsiteY5" fmla="*/ 926985 h 926985"/>
                <a:gd name="connsiteX6" fmla="*/ 0 w 1341675"/>
                <a:gd name="connsiteY6" fmla="*/ 926985 h 926985"/>
                <a:gd name="connsiteX7" fmla="*/ 926985 w 1341675"/>
                <a:gd name="connsiteY7" fmla="*/ 0 h 926985"/>
                <a:gd name="connsiteX8" fmla="*/ 1021763 w 1341675"/>
                <a:gd name="connsiteY8" fmla="*/ 4786 h 9269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41675" h="926985">
                  <a:moveTo>
                    <a:pt x="1049126" y="8962"/>
                  </a:moveTo>
                  <a:lnTo>
                    <a:pt x="1341675" y="301511"/>
                  </a:lnTo>
                  <a:lnTo>
                    <a:pt x="1130649" y="512537"/>
                  </a:lnTo>
                  <a:lnTo>
                    <a:pt x="1107397" y="499917"/>
                  </a:lnTo>
                  <a:cubicBezTo>
                    <a:pt x="1051945" y="476462"/>
                    <a:pt x="990979" y="463493"/>
                    <a:pt x="926985" y="463493"/>
                  </a:cubicBezTo>
                  <a:cubicBezTo>
                    <a:pt x="671005" y="463493"/>
                    <a:pt x="463493" y="671005"/>
                    <a:pt x="463493" y="926985"/>
                  </a:cubicBezTo>
                  <a:lnTo>
                    <a:pt x="0" y="926985"/>
                  </a:lnTo>
                  <a:cubicBezTo>
                    <a:pt x="0" y="415026"/>
                    <a:pt x="415025" y="0"/>
                    <a:pt x="926985" y="0"/>
                  </a:cubicBezTo>
                  <a:cubicBezTo>
                    <a:pt x="958982" y="0"/>
                    <a:pt x="990601" y="1621"/>
                    <a:pt x="1021763" y="4786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54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11781B9A-C230-4FFC-90A8-E0571B1DEDA7}"/>
                </a:ext>
              </a:extLst>
            </p:cNvPr>
            <p:cNvSpPr/>
            <p:nvPr/>
          </p:nvSpPr>
          <p:spPr>
            <a:xfrm rot="2700000">
              <a:off x="11798454" y="994196"/>
              <a:ext cx="107098" cy="46658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  <a:effectLst>
              <a:innerShdw blurRad="63500" dist="2540000">
                <a:schemeClr val="accent1">
                  <a:lumMod val="40000"/>
                  <a:lumOff val="6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3295925C-3570-40F1-B3CE-07D947ED4643}"/>
                </a:ext>
              </a:extLst>
            </p:cNvPr>
            <p:cNvSpPr>
              <a:spLocks noChangeAspect="1"/>
            </p:cNvSpPr>
            <p:nvPr/>
          </p:nvSpPr>
          <p:spPr>
            <a:xfrm rot="18900000">
              <a:off x="11228590" y="129580"/>
              <a:ext cx="1337455" cy="1042921"/>
            </a:xfrm>
            <a:custGeom>
              <a:avLst/>
              <a:gdLst>
                <a:gd name="connsiteX0" fmla="*/ 1084058 w 1337455"/>
                <a:gd name="connsiteY0" fmla="*/ 16081 h 1042921"/>
                <a:gd name="connsiteX1" fmla="*/ 1337455 w 1337455"/>
                <a:gd name="connsiteY1" fmla="*/ 269477 h 1042921"/>
                <a:gd name="connsiteX2" fmla="*/ 1060775 w 1337455"/>
                <a:gd name="connsiteY2" fmla="*/ 546158 h 1042921"/>
                <a:gd name="connsiteX3" fmla="*/ 1020394 w 1337455"/>
                <a:gd name="connsiteY3" fmla="*/ 532055 h 1042921"/>
                <a:gd name="connsiteX4" fmla="*/ 926985 w 1337455"/>
                <a:gd name="connsiteY4" fmla="*/ 521461 h 1042921"/>
                <a:gd name="connsiteX5" fmla="*/ 463492 w 1337455"/>
                <a:gd name="connsiteY5" fmla="*/ 1042921 h 1042921"/>
                <a:gd name="connsiteX6" fmla="*/ 0 w 1337455"/>
                <a:gd name="connsiteY6" fmla="*/ 1042921 h 1042921"/>
                <a:gd name="connsiteX7" fmla="*/ 926984 w 1337455"/>
                <a:gd name="connsiteY7" fmla="*/ 0 h 1042921"/>
                <a:gd name="connsiteX8" fmla="*/ 1021763 w 1337455"/>
                <a:gd name="connsiteY8" fmla="*/ 5384 h 10429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37455" h="1042921">
                  <a:moveTo>
                    <a:pt x="1084058" y="16081"/>
                  </a:moveTo>
                  <a:lnTo>
                    <a:pt x="1337455" y="269477"/>
                  </a:lnTo>
                  <a:lnTo>
                    <a:pt x="1060775" y="546158"/>
                  </a:lnTo>
                  <a:lnTo>
                    <a:pt x="1020394" y="532055"/>
                  </a:lnTo>
                  <a:cubicBezTo>
                    <a:pt x="990222" y="525109"/>
                    <a:pt x="958982" y="521461"/>
                    <a:pt x="926985" y="521461"/>
                  </a:cubicBezTo>
                  <a:cubicBezTo>
                    <a:pt x="671005" y="521461"/>
                    <a:pt x="463493" y="754927"/>
                    <a:pt x="463492" y="1042921"/>
                  </a:cubicBezTo>
                  <a:lnTo>
                    <a:pt x="0" y="1042921"/>
                  </a:lnTo>
                  <a:cubicBezTo>
                    <a:pt x="0" y="466932"/>
                    <a:pt x="415025" y="0"/>
                    <a:pt x="926984" y="0"/>
                  </a:cubicBezTo>
                  <a:cubicBezTo>
                    <a:pt x="958982" y="0"/>
                    <a:pt x="990600" y="1824"/>
                    <a:pt x="1021763" y="5384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394664AE-6DC5-428F-9AC4-5A8F67571F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94036" y="5610392"/>
            <a:ext cx="667802" cy="631474"/>
            <a:chOff x="10478914" y="1506691"/>
            <a:chExt cx="667802" cy="63147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8288F304-7DF7-42FB-BD6F-D575128A1DDE}"/>
                </a:ext>
              </a:extLst>
            </p:cNvPr>
            <p:cNvSpPr>
              <a:spLocks noChangeAspect="1"/>
            </p:cNvSpPr>
            <p:nvPr/>
          </p:nvSpPr>
          <p:spPr>
            <a:xfrm rot="8100000">
              <a:off x="10606715" y="1506691"/>
              <a:ext cx="540001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80000"/>
                    <a:lumOff val="20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101600" dist="50800" dir="732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104835D9-7DE9-4DDD-A6C2-1C526822700A}"/>
                </a:ext>
              </a:extLst>
            </p:cNvPr>
            <p:cNvSpPr/>
            <p:nvPr/>
          </p:nvSpPr>
          <p:spPr>
            <a:xfrm rot="13500000">
              <a:off x="10613915" y="1424627"/>
              <a:ext cx="270000" cy="540001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7D2D6F-49E8-4217-A908-2D9E43583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Tuesday, February 2, 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1C4440-6B8D-4A24-A807-8B1302A3D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CFE189-E20B-4108-B290-24442433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83C43C1C-00B3-40E0-B073-B8C56206D0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5303845" y="5427212"/>
            <a:ext cx="1080000" cy="108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254000" dist="127000" dir="2700000">
              <a:schemeClr val="accent1">
                <a:lumMod val="60000"/>
                <a:lumOff val="40000"/>
                <a:alpha val="4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3191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77394-0A20-4CF6-9066-CFC2C1C9D3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59149" y="389840"/>
            <a:ext cx="8281987" cy="2954655"/>
          </a:xfrm>
        </p:spPr>
        <p:txBody>
          <a:bodyPr anchor="t" anchorCtr="0">
            <a:noAutofit/>
          </a:bodyPr>
          <a:lstStyle>
            <a:lvl1pPr algn="l">
              <a:lnSpc>
                <a:spcPct val="100000"/>
              </a:lnSpc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10971F-8922-4B23-9C80-0643D7E350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59149" y="3536951"/>
            <a:ext cx="8281989" cy="2555874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buNone/>
              <a:defRPr sz="240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1BC074-1090-47AF-BDE8-3859BF574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Tuesday, February 2, 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D6522F-D41A-4734-8BD1-BD6E5A37D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4D4206-406C-42A3-BBD4-44C043180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82184FF4-7029-4ED7-813A-192E60608764}"/>
              </a:ext>
            </a:extLst>
          </p:cNvPr>
          <p:cNvSpPr>
            <a:spLocks noChangeAspect="1"/>
          </p:cNvSpPr>
          <p:nvPr/>
        </p:nvSpPr>
        <p:spPr>
          <a:xfrm rot="2700000">
            <a:off x="612445" y="481888"/>
            <a:ext cx="1080000" cy="1262947"/>
          </a:xfrm>
          <a:custGeom>
            <a:avLst/>
            <a:gdLst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0 w 1080000"/>
              <a:gd name="connsiteY9" fmla="*/ 931034 h 1262947"/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540000 w 1080000"/>
              <a:gd name="connsiteY9" fmla="*/ 0 h 1262947"/>
              <a:gd name="connsiteX0" fmla="*/ 540000 w 1080000"/>
              <a:gd name="connsiteY0" fmla="*/ 0 h 1262947"/>
              <a:gd name="connsiteX1" fmla="*/ 1064374 w 1080000"/>
              <a:gd name="connsiteY1" fmla="*/ 931034 h 1262947"/>
              <a:gd name="connsiteX2" fmla="*/ 1069029 w 1080000"/>
              <a:gd name="connsiteY2" fmla="*/ 938533 h 1262947"/>
              <a:gd name="connsiteX3" fmla="*/ 1080000 w 1080000"/>
              <a:gd name="connsiteY3" fmla="*/ 992947 h 1262947"/>
              <a:gd name="connsiteX4" fmla="*/ 540000 w 1080000"/>
              <a:gd name="connsiteY4" fmla="*/ 1262947 h 1262947"/>
              <a:gd name="connsiteX5" fmla="*/ 0 w 1080000"/>
              <a:gd name="connsiteY5" fmla="*/ 992947 h 1262947"/>
              <a:gd name="connsiteX6" fmla="*/ 10971 w 1080000"/>
              <a:gd name="connsiteY6" fmla="*/ 938533 h 1262947"/>
              <a:gd name="connsiteX7" fmla="*/ 15626 w 1080000"/>
              <a:gd name="connsiteY7" fmla="*/ 931034 h 1262947"/>
              <a:gd name="connsiteX8" fmla="*/ 540000 w 1080000"/>
              <a:gd name="connsiteY8" fmla="*/ 0 h 1262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262947">
                <a:moveTo>
                  <a:pt x="540000" y="0"/>
                </a:moveTo>
                <a:lnTo>
                  <a:pt x="1064374" y="931034"/>
                </a:lnTo>
                <a:lnTo>
                  <a:pt x="1069029" y="938533"/>
                </a:lnTo>
                <a:cubicBezTo>
                  <a:pt x="1076223" y="956109"/>
                  <a:pt x="1080000" y="974307"/>
                  <a:pt x="1080000" y="992947"/>
                </a:cubicBezTo>
                <a:cubicBezTo>
                  <a:pt x="1080000" y="1142064"/>
                  <a:pt x="838234" y="1262947"/>
                  <a:pt x="540000" y="1262947"/>
                </a:cubicBez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lnTo>
                  <a:pt x="540000" y="0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600000" scaled="0"/>
          </a:gradFill>
          <a:ln>
            <a:noFill/>
          </a:ln>
          <a:effectLst>
            <a:innerShdw blurRad="254000" dist="101600" dir="27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AA7AB09-557C-41AD-9113-FF9F68FA1035}"/>
              </a:ext>
            </a:extLst>
          </p:cNvPr>
          <p:cNvSpPr/>
          <p:nvPr/>
        </p:nvSpPr>
        <p:spPr>
          <a:xfrm rot="8100000">
            <a:off x="626845" y="828962"/>
            <a:ext cx="540000" cy="1080000"/>
          </a:xfrm>
          <a:prstGeom prst="ellipse">
            <a:avLst/>
          </a:prstGeom>
          <a:gradFill>
            <a:gsLst>
              <a:gs pos="100000">
                <a:schemeClr val="bg2">
                  <a:lumMod val="90000"/>
                  <a:lumOff val="10000"/>
                </a:schemeClr>
              </a:gs>
              <a:gs pos="50000">
                <a:schemeClr val="bg2">
                  <a:lumMod val="95000"/>
                  <a:lumOff val="5000"/>
                </a:schemeClr>
              </a:gs>
            </a:gsLst>
            <a:lin ang="5400000" scaled="0"/>
          </a:gra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EF99ECAA-1F11-4937-BBA6-51935AB44C9D}"/>
              </a:ext>
            </a:extLst>
          </p:cNvPr>
          <p:cNvSpPr>
            <a:spLocks noChangeAspect="1"/>
          </p:cNvSpPr>
          <p:nvPr/>
        </p:nvSpPr>
        <p:spPr>
          <a:xfrm>
            <a:off x="1800802" y="247285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79DE9FAB-6BBA-4CFE-B67D-77B47F01ECA4}"/>
              </a:ext>
            </a:extLst>
          </p:cNvPr>
          <p:cNvGrpSpPr/>
          <p:nvPr/>
        </p:nvGrpSpPr>
        <p:grpSpPr>
          <a:xfrm>
            <a:off x="1329952" y="4524379"/>
            <a:ext cx="1980001" cy="1363916"/>
            <a:chOff x="4879602" y="3781429"/>
            <a:chExt cx="1980001" cy="1363916"/>
          </a:xfrm>
        </p:grpSpPr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79FAC916-D9BB-4794-81B4-7C47C67E850D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5005634" y="4191206"/>
              <a:ext cx="1853969" cy="926985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162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B5CA2231-7A65-4D16-8400-A210CC41DB73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4957101" y="4052255"/>
              <a:ext cx="1853969" cy="1093090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4B089C8C-B82B-4704-88E2-E857A5E21529}"/>
                </a:ext>
              </a:extLst>
            </p:cNvPr>
            <p:cNvSpPr/>
            <p:nvPr/>
          </p:nvSpPr>
          <p:spPr>
            <a:xfrm rot="13500000" flipV="1">
              <a:off x="6040374" y="3601683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434B90C8-5B4D-456E-AD99-80EF748FDD72}"/>
                </a:ext>
              </a:extLst>
            </p:cNvPr>
            <p:cNvSpPr/>
            <p:nvPr/>
          </p:nvSpPr>
          <p:spPr>
            <a:xfrm rot="13500000" flipV="1">
              <a:off x="5059348" y="4582709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4123629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>
            <a:extLst>
              <a:ext uri="{FF2B5EF4-FFF2-40B4-BE49-F238E27FC236}">
                <a16:creationId xmlns:a16="http://schemas.microsoft.com/office/drawing/2014/main" id="{94729CA3-91C4-4A89-9448-A2F0E409177A}"/>
              </a:ext>
            </a:extLst>
          </p:cNvPr>
          <p:cNvSpPr>
            <a:spLocks noChangeAspect="1"/>
          </p:cNvSpPr>
          <p:nvPr/>
        </p:nvSpPr>
        <p:spPr>
          <a:xfrm>
            <a:off x="11069864" y="33337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68347B7-45FA-4A01-924D-DC385B720B3E}"/>
              </a:ext>
            </a:extLst>
          </p:cNvPr>
          <p:cNvGrpSpPr/>
          <p:nvPr/>
        </p:nvGrpSpPr>
        <p:grpSpPr>
          <a:xfrm>
            <a:off x="331786" y="5528198"/>
            <a:ext cx="631474" cy="667800"/>
            <a:chOff x="2994153" y="1378666"/>
            <a:chExt cx="631474" cy="667800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1167DA1-25D1-4E60-A62E-42B6F56A96EC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3039890" y="1332929"/>
              <a:ext cx="540000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75000"/>
                    <a:lumOff val="25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270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6B7B7215-A661-477E-91D0-CDBE5564D2B9}"/>
                </a:ext>
              </a:extLst>
            </p:cNvPr>
            <p:cNvSpPr/>
            <p:nvPr/>
          </p:nvSpPr>
          <p:spPr>
            <a:xfrm rot="8100000">
              <a:off x="3047090" y="1506466"/>
              <a:ext cx="270000" cy="540000"/>
            </a:xfrm>
            <a:prstGeom prst="ellipse">
              <a:avLst/>
            </a:prstGeom>
            <a:gradFill>
              <a:gsLst>
                <a:gs pos="100000">
                  <a:schemeClr val="bg2">
                    <a:lumMod val="90000"/>
                    <a:lumOff val="10000"/>
                  </a:schemeClr>
                </a:gs>
                <a:gs pos="50000">
                  <a:schemeClr val="bg2">
                    <a:lumMod val="95000"/>
                    <a:lumOff val="5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978E540-142B-4A82-9C3F-E61BC190A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11090274" cy="13320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6BF36-D4F5-4363-B440-BDAE50BBD4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0862" y="2097175"/>
            <a:ext cx="5435600" cy="3995650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362910-87AA-4E67-992D-8D4822FD89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5538" y="2097175"/>
            <a:ext cx="5435600" cy="3995650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99A8AF-0998-4613-B1D8-C14ECBFFD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Tuesday, February 2, 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E44EAA-B8A9-4428-A9DF-1174DA940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E5C381-C899-4BF9-B584-2D78074D1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1650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Tuesday, February 2, 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3325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778B0BE9-88B0-4883-9BA9-CD594C400EC1}"/>
              </a:ext>
            </a:extLst>
          </p:cNvPr>
          <p:cNvGrpSpPr/>
          <p:nvPr/>
        </p:nvGrpSpPr>
        <p:grpSpPr>
          <a:xfrm>
            <a:off x="4949631" y="5111861"/>
            <a:ext cx="1262947" cy="1335600"/>
            <a:chOff x="2678417" y="2427951"/>
            <a:chExt cx="1262947" cy="1335600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C59DCBF3-7AFA-4CD1-A918-BC6DDE674E6C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2769891" y="2336477"/>
              <a:ext cx="1080000" cy="1262947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75000"/>
                    <a:lumOff val="25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2700000">
                <a:schemeClr val="accent1">
                  <a:lumMod val="60000"/>
                  <a:lumOff val="4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06964A02-96E1-4654-9187-DDDE7409F75B}"/>
                </a:ext>
              </a:extLst>
            </p:cNvPr>
            <p:cNvSpPr/>
            <p:nvPr/>
          </p:nvSpPr>
          <p:spPr>
            <a:xfrm rot="8100000">
              <a:off x="2784291" y="2683551"/>
              <a:ext cx="540000" cy="1080000"/>
            </a:xfrm>
            <a:prstGeom prst="ellipse">
              <a:avLst/>
            </a:prstGeom>
            <a:gradFill>
              <a:gsLst>
                <a:gs pos="100000">
                  <a:schemeClr val="bg2">
                    <a:lumMod val="90000"/>
                    <a:lumOff val="10000"/>
                  </a:schemeClr>
                </a:gs>
                <a:gs pos="50000">
                  <a:schemeClr val="bg2">
                    <a:lumMod val="95000"/>
                    <a:lumOff val="5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F3FF76C-A012-4CDA-8AE7-E94139557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11090275" cy="984885"/>
          </a:xfrm>
        </p:spPr>
        <p:txBody>
          <a:bodyPr anchor="t">
            <a:noAutofit/>
          </a:bodyPr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1A4C80-DC38-4641-924F-90D6078CF5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5775" y="1750060"/>
            <a:ext cx="7345362" cy="4342765"/>
          </a:xfrm>
        </p:spPr>
        <p:txBody>
          <a:bodyPr>
            <a:no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C42771-D3A7-4072-85DC-B7C5E530E8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0863" y="1750060"/>
            <a:ext cx="3565525" cy="4342765"/>
          </a:xfrm>
        </p:spPr>
        <p:txBody>
          <a:bodyPr>
            <a:no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D47AB1-6EB5-4E2C-B4A7-42DC643E9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Tuesday, February 2, 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A9D15F-B6ED-46E1-9840-0B625880E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AEB023-7A5E-4087-B75E-A38A80EE5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562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C0923D16-1EC5-4C17-ABA8-B13A1256B3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4" y="549275"/>
            <a:ext cx="3565524" cy="1997855"/>
          </a:xfrm>
        </p:spPr>
        <p:txBody>
          <a:bodyPr wrap="square" anchor="b" anchorCtr="0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0294D8B-CF64-4C26-8C78-57A375E7D33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50863" y="2677306"/>
            <a:ext cx="3565525" cy="3415519"/>
          </a:xfrm>
        </p:spPr>
        <p:txBody>
          <a:bodyPr anchor="t" anchorCtr="0">
            <a:noAutofit/>
          </a:bodyPr>
          <a:lstStyle>
            <a:lvl1pPr>
              <a:buNone/>
              <a:defRPr/>
            </a:lvl1pPr>
          </a:lstStyle>
          <a:p>
            <a:pPr>
              <a:lnSpc>
                <a:spcPct val="120000"/>
              </a:lnSpc>
            </a:pPr>
            <a:r>
              <a:rPr lang="en-US" sz="1600" dirty="0"/>
              <a:t>Click to add text</a:t>
            </a:r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67BCF456-426F-435B-8DF0-A32A44F5A88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208928" y="1596771"/>
            <a:ext cx="3448558" cy="3448558"/>
          </a:xfrm>
          <a:custGeom>
            <a:avLst/>
            <a:gdLst>
              <a:gd name="connsiteX0" fmla="*/ 1724279 w 3448558"/>
              <a:gd name="connsiteY0" fmla="*/ 0 h 3448558"/>
              <a:gd name="connsiteX1" fmla="*/ 3448558 w 3448558"/>
              <a:gd name="connsiteY1" fmla="*/ 1724279 h 3448558"/>
              <a:gd name="connsiteX2" fmla="*/ 1724279 w 3448558"/>
              <a:gd name="connsiteY2" fmla="*/ 3448558 h 3448558"/>
              <a:gd name="connsiteX3" fmla="*/ 0 w 3448558"/>
              <a:gd name="connsiteY3" fmla="*/ 1724279 h 3448558"/>
              <a:gd name="connsiteX4" fmla="*/ 1724279 w 3448558"/>
              <a:gd name="connsiteY4" fmla="*/ 0 h 3448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8558" h="3448558">
                <a:moveTo>
                  <a:pt x="1724279" y="0"/>
                </a:moveTo>
                <a:cubicBezTo>
                  <a:pt x="2676572" y="0"/>
                  <a:pt x="3448558" y="771986"/>
                  <a:pt x="3448558" y="1724279"/>
                </a:cubicBezTo>
                <a:cubicBezTo>
                  <a:pt x="3448558" y="2676572"/>
                  <a:pt x="2676572" y="3448558"/>
                  <a:pt x="1724279" y="3448558"/>
                </a:cubicBezTo>
                <a:cubicBezTo>
                  <a:pt x="771986" y="3448558"/>
                  <a:pt x="0" y="2676572"/>
                  <a:pt x="0" y="1724279"/>
                </a:cubicBezTo>
                <a:cubicBezTo>
                  <a:pt x="0" y="771986"/>
                  <a:pt x="771986" y="0"/>
                  <a:pt x="1724279" y="0"/>
                </a:cubicBezTo>
                <a:close/>
              </a:path>
            </a:pathLst>
          </a:custGeom>
          <a:solidFill>
            <a:schemeClr val="accent5"/>
          </a:solidFill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4813A609-7079-46D5-9C1D-52004ABDAC9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918575" y="596392"/>
            <a:ext cx="2263776" cy="2263776"/>
          </a:xfrm>
          <a:custGeom>
            <a:avLst/>
            <a:gdLst>
              <a:gd name="connsiteX0" fmla="*/ 1131888 w 2263776"/>
              <a:gd name="connsiteY0" fmla="*/ 0 h 2263776"/>
              <a:gd name="connsiteX1" fmla="*/ 2263776 w 2263776"/>
              <a:gd name="connsiteY1" fmla="*/ 1131888 h 2263776"/>
              <a:gd name="connsiteX2" fmla="*/ 1131888 w 2263776"/>
              <a:gd name="connsiteY2" fmla="*/ 2263776 h 2263776"/>
              <a:gd name="connsiteX3" fmla="*/ 0 w 2263776"/>
              <a:gd name="connsiteY3" fmla="*/ 1131888 h 2263776"/>
              <a:gd name="connsiteX4" fmla="*/ 1131888 w 2263776"/>
              <a:gd name="connsiteY4" fmla="*/ 0 h 2263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63776" h="2263776">
                <a:moveTo>
                  <a:pt x="1131888" y="0"/>
                </a:moveTo>
                <a:cubicBezTo>
                  <a:pt x="1757012" y="0"/>
                  <a:pt x="2263776" y="506764"/>
                  <a:pt x="2263776" y="1131888"/>
                </a:cubicBezTo>
                <a:cubicBezTo>
                  <a:pt x="2263776" y="1757012"/>
                  <a:pt x="1757012" y="2263776"/>
                  <a:pt x="1131888" y="2263776"/>
                </a:cubicBezTo>
                <a:cubicBezTo>
                  <a:pt x="506764" y="2263776"/>
                  <a:pt x="0" y="1757012"/>
                  <a:pt x="0" y="1131888"/>
                </a:cubicBezTo>
                <a:cubicBezTo>
                  <a:pt x="0" y="506764"/>
                  <a:pt x="506764" y="0"/>
                  <a:pt x="1131888" y="0"/>
                </a:cubicBezTo>
                <a:close/>
              </a:path>
            </a:pathLst>
          </a:custGeom>
          <a:solidFill>
            <a:schemeClr val="accent5"/>
          </a:solidFill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A14F21DF-D5E0-4C6C-BA2C-D69D65DBB18E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91612" y="3324733"/>
            <a:ext cx="2936876" cy="2936876"/>
          </a:xfrm>
          <a:custGeom>
            <a:avLst/>
            <a:gdLst>
              <a:gd name="connsiteX0" fmla="*/ 1468438 w 2936876"/>
              <a:gd name="connsiteY0" fmla="*/ 0 h 2936876"/>
              <a:gd name="connsiteX1" fmla="*/ 2936876 w 2936876"/>
              <a:gd name="connsiteY1" fmla="*/ 1468438 h 2936876"/>
              <a:gd name="connsiteX2" fmla="*/ 1468438 w 2936876"/>
              <a:gd name="connsiteY2" fmla="*/ 2936876 h 2936876"/>
              <a:gd name="connsiteX3" fmla="*/ 0 w 2936876"/>
              <a:gd name="connsiteY3" fmla="*/ 1468438 h 2936876"/>
              <a:gd name="connsiteX4" fmla="*/ 1468438 w 2936876"/>
              <a:gd name="connsiteY4" fmla="*/ 0 h 29368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36876" h="2936876">
                <a:moveTo>
                  <a:pt x="1468438" y="0"/>
                </a:moveTo>
                <a:cubicBezTo>
                  <a:pt x="2279434" y="0"/>
                  <a:pt x="2936876" y="657442"/>
                  <a:pt x="2936876" y="1468438"/>
                </a:cubicBezTo>
                <a:cubicBezTo>
                  <a:pt x="2936876" y="2279434"/>
                  <a:pt x="2279434" y="2936876"/>
                  <a:pt x="1468438" y="2936876"/>
                </a:cubicBezTo>
                <a:cubicBezTo>
                  <a:pt x="657442" y="2936876"/>
                  <a:pt x="0" y="2279434"/>
                  <a:pt x="0" y="1468438"/>
                </a:cubicBezTo>
                <a:cubicBezTo>
                  <a:pt x="0" y="657442"/>
                  <a:pt x="657442" y="0"/>
                  <a:pt x="1468438" y="0"/>
                </a:cubicBezTo>
                <a:close/>
              </a:path>
            </a:pathLst>
          </a:custGeom>
          <a:solidFill>
            <a:schemeClr val="accent5"/>
          </a:solidFill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Tuesday, February 2, 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92FF63B4-C261-4597-9EE0-811D250B9D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6548755" y="850167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F92CF088-7F97-4A11-8A81-0EF641F698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602297" y="5691007"/>
            <a:ext cx="667802" cy="631474"/>
            <a:chOff x="3409557" y="4940429"/>
            <a:chExt cx="667802" cy="631474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165B23B7-CE74-4974-ABD8-BFA31D583416}"/>
                </a:ext>
              </a:extLst>
            </p:cNvPr>
            <p:cNvSpPr>
              <a:spLocks noChangeAspect="1"/>
            </p:cNvSpPr>
            <p:nvPr/>
          </p:nvSpPr>
          <p:spPr>
            <a:xfrm rot="8100000">
              <a:off x="3537358" y="4940429"/>
              <a:ext cx="540001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80000"/>
                    <a:lumOff val="20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101600" dist="50800" dir="732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FF99BB1F-6C9D-4972-9EF4-98ACD7BE71E5}"/>
                </a:ext>
              </a:extLst>
            </p:cNvPr>
            <p:cNvSpPr/>
            <p:nvPr/>
          </p:nvSpPr>
          <p:spPr>
            <a:xfrm rot="13500000">
              <a:off x="3544558" y="4858365"/>
              <a:ext cx="270000" cy="540001"/>
            </a:xfrm>
            <a:prstGeom prst="ellipse">
              <a:avLst/>
            </a:prstGeom>
            <a:gradFill>
              <a:gsLst>
                <a:gs pos="100000">
                  <a:schemeClr val="accent1">
                    <a:lumMod val="60000"/>
                    <a:lumOff val="40000"/>
                    <a:alpha val="0"/>
                  </a:schemeClr>
                </a:gs>
                <a:gs pos="0">
                  <a:schemeClr val="bg2">
                    <a:lumMod val="75000"/>
                    <a:lumOff val="25000"/>
                    <a:alpha val="33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284120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A458B3A1-C77D-4AFC-B2C8-79520B53C4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4507200"/>
            <a:ext cx="4500562" cy="1562959"/>
          </a:xfrm>
        </p:spPr>
        <p:txBody>
          <a:bodyPr wrap="square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F551DA26-B267-4F28-B4D0-65B3EF6E111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3054096" cy="3776472"/>
          </a:xfrm>
          <a:solidFill>
            <a:schemeClr val="accent5"/>
          </a:solidFill>
        </p:spPr>
        <p:txBody>
          <a:bodyPr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18" name="Picture Placeholder 11">
            <a:extLst>
              <a:ext uri="{FF2B5EF4-FFF2-40B4-BE49-F238E27FC236}">
                <a16:creationId xmlns:a16="http://schemas.microsoft.com/office/drawing/2014/main" id="{95544A62-DA23-4840-99DE-09AFC8F4DC4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054096" y="0"/>
            <a:ext cx="3054096" cy="3776472"/>
          </a:xfrm>
          <a:solidFill>
            <a:schemeClr val="accent5"/>
          </a:solidFill>
        </p:spPr>
        <p:txBody>
          <a:bodyPr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19" name="Picture Placeholder 11">
            <a:extLst>
              <a:ext uri="{FF2B5EF4-FFF2-40B4-BE49-F238E27FC236}">
                <a16:creationId xmlns:a16="http://schemas.microsoft.com/office/drawing/2014/main" id="{0C91AF30-C5BB-4601-BDEB-E60C93A1693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083808" y="0"/>
            <a:ext cx="3054096" cy="3776472"/>
          </a:xfrm>
          <a:solidFill>
            <a:schemeClr val="accent5"/>
          </a:solidFill>
        </p:spPr>
        <p:txBody>
          <a:bodyPr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20" name="Picture Placeholder 11">
            <a:extLst>
              <a:ext uri="{FF2B5EF4-FFF2-40B4-BE49-F238E27FC236}">
                <a16:creationId xmlns:a16="http://schemas.microsoft.com/office/drawing/2014/main" id="{5B625AA5-EA5B-4115-A461-DA2C7087D83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137904" y="0"/>
            <a:ext cx="3054096" cy="3776472"/>
          </a:xfrm>
          <a:solidFill>
            <a:schemeClr val="accent5"/>
          </a:solidFill>
        </p:spPr>
        <p:txBody>
          <a:bodyPr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Tuesday, February 2, 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6">
            <a:extLst>
              <a:ext uri="{FF2B5EF4-FFF2-40B4-BE49-F238E27FC236}">
                <a16:creationId xmlns:a16="http://schemas.microsoft.com/office/drawing/2014/main" id="{1B1AE41C-3196-4E6F-A3A8-313A92677FF3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262411" y="4508500"/>
            <a:ext cx="6221412" cy="1563688"/>
          </a:xfrm>
        </p:spPr>
        <p:txBody>
          <a:bodyPr>
            <a:noAutofit/>
          </a:bodyPr>
          <a:lstStyle>
            <a:lvl1pPr marL="228600" indent="-228600">
              <a:lnSpc>
                <a:spcPct val="100000"/>
              </a:lnSpc>
              <a:buFont typeface="Arial" panose="020B0604020202020204" pitchFamily="34" charset="0"/>
              <a:buChar char="•"/>
              <a:defRPr sz="2000"/>
            </a:lvl1pPr>
            <a:lvl2pPr>
              <a:buNone/>
              <a:defRPr sz="1900"/>
            </a:lvl2pPr>
            <a:lvl3pPr>
              <a:buNone/>
              <a:defRPr sz="1900"/>
            </a:lvl3pPr>
            <a:lvl4pPr>
              <a:buNone/>
              <a:defRPr sz="1900"/>
            </a:lvl4pPr>
            <a:lvl5pPr>
              <a:buNone/>
              <a:defRPr sz="1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70260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ection brea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F75B2FBE-0C5C-48AA-8D7F-9D5B7373CC9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accent5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403DDF-462A-45CE-931B-010AB4F73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Tuesday, February 2, 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10702-2ACF-4768-9E91-8CB87B895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DFA722-391E-4FCF-8E15-0D7E2EC02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0517979-166D-4AAA-ABBC-0C3E5C2ECF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5773729"/>
            <a:ext cx="12192000" cy="1084271"/>
          </a:xfrm>
          <a:prstGeom prst="rect">
            <a:avLst/>
          </a:prstGeom>
          <a:gradFill flip="none" rotWithShape="1">
            <a:gsLst>
              <a:gs pos="90000">
                <a:schemeClr val="bg2">
                  <a:alpha val="60000"/>
                </a:schemeClr>
              </a:gs>
              <a:gs pos="28000">
                <a:schemeClr val="bg2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E111559-B769-4E2A-A891-97B3C4AA6BAC}"/>
              </a:ext>
            </a:extLst>
          </p:cNvPr>
          <p:cNvSpPr/>
          <p:nvPr userDrawn="1"/>
        </p:nvSpPr>
        <p:spPr>
          <a:xfrm rot="10800000">
            <a:off x="0" y="-3"/>
            <a:ext cx="9000000" cy="6857998"/>
          </a:xfrm>
          <a:prstGeom prst="rect">
            <a:avLst/>
          </a:prstGeom>
          <a:gradFill flip="none" rotWithShape="1">
            <a:gsLst>
              <a:gs pos="50000">
                <a:schemeClr val="bg2">
                  <a:alpha val="60000"/>
                </a:schemeClr>
              </a:gs>
              <a:gs pos="0">
                <a:schemeClr val="bg2">
                  <a:alpha val="0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754E1219-253E-4FEF-A576-83857F44BA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863" y="549275"/>
            <a:ext cx="5437187" cy="2986234"/>
          </a:xfrm>
        </p:spPr>
        <p:txBody>
          <a:bodyPr anchor="b" anchorCtr="0">
            <a:noAutofit/>
          </a:bodyPr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93411FC5-0B5A-4566-9984-827485AF92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863" y="3816724"/>
            <a:ext cx="5437187" cy="2265216"/>
          </a:xfrm>
        </p:spPr>
        <p:txBody>
          <a:bodyPr>
            <a:noAutofit/>
          </a:bodyPr>
          <a:lstStyle>
            <a:lvl1pPr>
              <a:buNone/>
              <a:defRPr sz="2400"/>
            </a:lvl1pPr>
          </a:lstStyle>
          <a:p>
            <a:r>
              <a:rPr lang="en-US">
                <a:solidFill>
                  <a:schemeClr val="tx1">
                    <a:alpha val="60000"/>
                  </a:schemeClr>
                </a:solidFill>
              </a:rPr>
              <a:t>Click to edit Master subtitle style</a:t>
            </a:r>
            <a:endParaRPr lang="en-US" dirty="0">
              <a:solidFill>
                <a:schemeClr val="tx1">
                  <a:alpha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34295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Section brea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F75B2FBE-0C5C-48AA-8D7F-9D5B7373CC9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93411FC5-0B5A-4566-9984-827485AF92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557281"/>
            <a:ext cx="6640285" cy="3300719"/>
          </a:xfrm>
          <a:gradFill>
            <a:gsLst>
              <a:gs pos="0">
                <a:schemeClr val="bg2">
                  <a:alpha val="0"/>
                </a:schemeClr>
              </a:gs>
              <a:gs pos="50000">
                <a:schemeClr val="bg2">
                  <a:alpha val="60000"/>
                </a:schemeClr>
              </a:gs>
            </a:gsLst>
            <a:lin ang="10800000" scaled="1"/>
          </a:gradFill>
        </p:spPr>
        <p:txBody>
          <a:bodyPr>
            <a:noAutofit/>
          </a:bodyPr>
          <a:lstStyle>
            <a:lvl1pPr marL="548640" indent="0">
              <a:lnSpc>
                <a:spcPct val="200000"/>
              </a:lnSpc>
              <a:buNone/>
              <a:defRPr/>
            </a:lvl1pPr>
          </a:lstStyle>
          <a:p>
            <a:r>
              <a:rPr lang="en-US">
                <a:solidFill>
                  <a:schemeClr val="tx1">
                    <a:alpha val="60000"/>
                  </a:schemeClr>
                </a:solidFill>
              </a:rPr>
              <a:t>Click to edit Master subtitle style</a:t>
            </a:r>
            <a:endParaRPr lang="en-US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754E1219-253E-4FEF-A576-83857F44BA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6640285" cy="3535509"/>
          </a:xfrm>
          <a:gradFill flip="none" rotWithShape="1">
            <a:gsLst>
              <a:gs pos="0">
                <a:schemeClr val="bg2">
                  <a:alpha val="0"/>
                </a:schemeClr>
              </a:gs>
              <a:gs pos="50000">
                <a:schemeClr val="bg2">
                  <a:alpha val="70000"/>
                </a:schemeClr>
              </a:gs>
            </a:gsLst>
            <a:lin ang="10800000" scaled="1"/>
            <a:tileRect/>
          </a:gradFill>
        </p:spPr>
        <p:txBody>
          <a:bodyPr anchor="b" anchorCtr="0">
            <a:noAutofit/>
          </a:bodyPr>
          <a:lstStyle>
            <a:lvl1pPr marL="548640">
              <a:spcAft>
                <a:spcPts val="1200"/>
              </a:spcAft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93045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Chart Table 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3BDBC526-6DCD-4FF6-8395-D8C22E46E527}"/>
              </a:ext>
            </a:extLst>
          </p:cNvPr>
          <p:cNvGrpSpPr/>
          <p:nvPr/>
        </p:nvGrpSpPr>
        <p:grpSpPr>
          <a:xfrm>
            <a:off x="613998" y="5334748"/>
            <a:ext cx="678135" cy="990000"/>
            <a:chOff x="10490969" y="1448827"/>
            <a:chExt cx="678135" cy="99000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02ECB475-568C-47AC-B16D-2E202DEB2DE0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68976" y="1743588"/>
              <a:ext cx="926985" cy="463493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127000" dist="50800" dir="13500000">
                <a:schemeClr val="accent1">
                  <a:lumMod val="40000"/>
                  <a:lumOff val="6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080D8764-525A-441E-B58F-068E82F09714}"/>
                </a:ext>
              </a:extLst>
            </p:cNvPr>
            <p:cNvSpPr/>
            <p:nvPr/>
          </p:nvSpPr>
          <p:spPr>
            <a:xfrm rot="8100000" flipH="1" flipV="1">
              <a:off x="11115555" y="1939340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11196109-6F2B-4738-B2FC-2CCC753AABD4}"/>
                </a:ext>
              </a:extLst>
            </p:cNvPr>
            <p:cNvSpPr/>
            <p:nvPr/>
          </p:nvSpPr>
          <p:spPr>
            <a:xfrm rot="8100000" flipH="1" flipV="1">
              <a:off x="10625042" y="1448827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F7E468C2-69B8-470B-85E3-801A3CB1D7E2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92519" y="1686748"/>
              <a:ext cx="926985" cy="530086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20000"/>
              </a:schemeClr>
            </a:solidFill>
            <a:ln>
              <a:noFill/>
            </a:ln>
            <a:effectLst>
              <a:softEdge rad="1016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1A4B040-51E3-4DA0-B21D-EEE173E75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1600" cy="1332000"/>
          </a:xfrm>
        </p:spPr>
        <p:txBody>
          <a:bodyPr vert="horz" wrap="square" lIns="0" tIns="0" rIns="0" bIns="0" rtlCol="0" anchor="t" anchorCtr="0">
            <a:noAutofit/>
          </a:bodyPr>
          <a:lstStyle>
            <a:lvl1pPr>
              <a:defRPr lang="en-US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A2CD90-429B-4A55-B6C8-DD6CE69941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863" y="2113199"/>
            <a:ext cx="11090274" cy="3979625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4EE704-5DCA-484E-85E0-0E3A7B1C5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Tuesday, February 2, 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A69B66-1C18-44A2-93F7-97DED26F2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44B5A0-66FA-433A-8DC5-C097C63B4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071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7062BF5C-3876-4161-B4FF-14CA94D326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4" y="549275"/>
            <a:ext cx="3566160" cy="3384550"/>
          </a:xfrm>
        </p:spPr>
        <p:txBody>
          <a:bodyPr wrap="square" anchor="b" anchorCtr="0">
            <a:no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B17C5C60-EC4D-410B-9997-0B73289605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0822156" y="4143453"/>
            <a:ext cx="734257" cy="760506"/>
            <a:chOff x="5243759" y="1363788"/>
            <a:chExt cx="734257" cy="760506"/>
          </a:xfrm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0573155C-3428-4F4F-AE66-A519D777EAAE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1853496C-159E-4D47-94B5-0835FB6511BA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CE93E330-715B-44E8-84D9-CE166D428DAB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12" name="Oval 11">
            <a:extLst>
              <a:ext uri="{FF2B5EF4-FFF2-40B4-BE49-F238E27FC236}">
                <a16:creationId xmlns:a16="http://schemas.microsoft.com/office/drawing/2014/main" id="{80A2FA6F-99B7-4984-A80C-570644889F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5668780" y="5059009"/>
            <a:ext cx="1080000" cy="108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254000" dist="127000" dir="2700000">
              <a:schemeClr val="accent1">
                <a:lumMod val="60000"/>
                <a:lumOff val="40000"/>
                <a:alpha val="4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439C8C03-81B3-4DE8-B96A-78258E4467CC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50863" y="4097338"/>
            <a:ext cx="3565524" cy="2351087"/>
          </a:xfrm>
        </p:spPr>
        <p:txBody>
          <a:bodyPr>
            <a:noAutofit/>
          </a:bodyPr>
          <a:lstStyle>
            <a:lvl1pPr>
              <a:buNone/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C1FBB56D-C8B1-4ED9-A5DB-72BA636DADF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35809" y="656633"/>
            <a:ext cx="5132388" cy="5132388"/>
          </a:xfrm>
          <a:custGeom>
            <a:avLst/>
            <a:gdLst>
              <a:gd name="connsiteX0" fmla="*/ 2566194 w 5132388"/>
              <a:gd name="connsiteY0" fmla="*/ 0 h 5132388"/>
              <a:gd name="connsiteX1" fmla="*/ 5132388 w 5132388"/>
              <a:gd name="connsiteY1" fmla="*/ 2566194 h 5132388"/>
              <a:gd name="connsiteX2" fmla="*/ 2566194 w 5132388"/>
              <a:gd name="connsiteY2" fmla="*/ 5132388 h 5132388"/>
              <a:gd name="connsiteX3" fmla="*/ 0 w 5132388"/>
              <a:gd name="connsiteY3" fmla="*/ 2566194 h 5132388"/>
              <a:gd name="connsiteX4" fmla="*/ 2566194 w 5132388"/>
              <a:gd name="connsiteY4" fmla="*/ 0 h 5132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32388" h="5132388">
                <a:moveTo>
                  <a:pt x="2566194" y="0"/>
                </a:moveTo>
                <a:cubicBezTo>
                  <a:pt x="3983464" y="0"/>
                  <a:pt x="5132388" y="1148924"/>
                  <a:pt x="5132388" y="2566194"/>
                </a:cubicBezTo>
                <a:cubicBezTo>
                  <a:pt x="5132388" y="3983464"/>
                  <a:pt x="3983464" y="5132388"/>
                  <a:pt x="2566194" y="5132388"/>
                </a:cubicBezTo>
                <a:cubicBezTo>
                  <a:pt x="1148924" y="5132388"/>
                  <a:pt x="0" y="3983464"/>
                  <a:pt x="0" y="2566194"/>
                </a:cubicBezTo>
                <a:cubicBezTo>
                  <a:pt x="0" y="1148924"/>
                  <a:pt x="1148924" y="0"/>
                  <a:pt x="2566194" y="0"/>
                </a:cubicBezTo>
                <a:close/>
              </a:path>
            </a:pathLst>
          </a:custGeom>
          <a:solidFill>
            <a:schemeClr val="accent5"/>
          </a:solidFill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Tuesday, February 2, 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087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E38C6F9E-A74F-4F54-9409-B6B93DF8CE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5773729"/>
            <a:ext cx="12192000" cy="1084271"/>
          </a:xfrm>
          <a:prstGeom prst="rect">
            <a:avLst/>
          </a:prstGeom>
          <a:gradFill flip="none" rotWithShape="1">
            <a:gsLst>
              <a:gs pos="100000">
                <a:schemeClr val="bg2">
                  <a:alpha val="60000"/>
                </a:schemeClr>
              </a:gs>
              <a:gs pos="40000">
                <a:schemeClr val="bg2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6F0F71C5-78A4-4793-9BD4-3DF0EE3E3E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10288775" y="762609"/>
            <a:ext cx="1080000" cy="108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254000" dist="127000" dir="2700000">
              <a:schemeClr val="accent1">
                <a:lumMod val="60000"/>
                <a:lumOff val="40000"/>
                <a:alpha val="4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0" name="Title 5">
            <a:extLst>
              <a:ext uri="{FF2B5EF4-FFF2-40B4-BE49-F238E27FC236}">
                <a16:creationId xmlns:a16="http://schemas.microsoft.com/office/drawing/2014/main" id="{36F60F77-4CC9-4F86-B70A-85012C6588A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48640" y="548640"/>
            <a:ext cx="8281987" cy="1253041"/>
          </a:xfrm>
        </p:spPr>
        <p:txBody>
          <a:bodyPr>
            <a:noAutofit/>
          </a:bodyPr>
          <a:lstStyle/>
          <a:p>
            <a:r>
              <a:rPr lang="en-US" dirty="0"/>
              <a:t>Team</a:t>
            </a:r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E6093F87-C1F6-4FAB-B891-6F7D7FC207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800565" y="4518946"/>
            <a:ext cx="1980001" cy="1363916"/>
            <a:chOff x="4879602" y="3781429"/>
            <a:chExt cx="1980001" cy="1363916"/>
          </a:xfrm>
        </p:grpSpPr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E1A4FD5C-1E5B-46D1-BA9D-99928D19AF04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5005634" y="4191206"/>
              <a:ext cx="1853969" cy="926985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162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B7DF0ED5-A971-408F-A055-C7E5D7A623CD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4957101" y="4052255"/>
              <a:ext cx="1853969" cy="1093090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AA81F353-4C5B-4A37-9846-2C1E2D0FC25F}"/>
                </a:ext>
              </a:extLst>
            </p:cNvPr>
            <p:cNvSpPr/>
            <p:nvPr/>
          </p:nvSpPr>
          <p:spPr>
            <a:xfrm rot="13500000" flipV="1">
              <a:off x="6040374" y="3601683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42B74EA3-11CE-4D3F-99AD-162563447653}"/>
                </a:ext>
              </a:extLst>
            </p:cNvPr>
            <p:cNvSpPr/>
            <p:nvPr/>
          </p:nvSpPr>
          <p:spPr>
            <a:xfrm rot="13500000" flipV="1">
              <a:off x="5059348" y="4582709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56" name="Picture Placeholder 55">
            <a:extLst>
              <a:ext uri="{FF2B5EF4-FFF2-40B4-BE49-F238E27FC236}">
                <a16:creationId xmlns:a16="http://schemas.microsoft.com/office/drawing/2014/main" id="{8F41896B-6DDA-4F82-9F74-3EBF93A3CD5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078992" y="1990724"/>
            <a:ext cx="1691640" cy="1435608"/>
          </a:xfrm>
          <a:solidFill>
            <a:schemeClr val="accent5"/>
          </a:solidFill>
        </p:spPr>
        <p:txBody>
          <a:bodyPr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57" name="Picture Placeholder 55">
            <a:extLst>
              <a:ext uri="{FF2B5EF4-FFF2-40B4-BE49-F238E27FC236}">
                <a16:creationId xmlns:a16="http://schemas.microsoft.com/office/drawing/2014/main" id="{EF85499B-C29A-4C8B-922C-7CE4771E352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838384" y="1990724"/>
            <a:ext cx="1691640" cy="1435608"/>
          </a:xfrm>
          <a:solidFill>
            <a:schemeClr val="accent5"/>
          </a:solidFill>
        </p:spPr>
        <p:txBody>
          <a:bodyPr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58" name="Picture Placeholder 55">
            <a:extLst>
              <a:ext uri="{FF2B5EF4-FFF2-40B4-BE49-F238E27FC236}">
                <a16:creationId xmlns:a16="http://schemas.microsoft.com/office/drawing/2014/main" id="{F82A1DB8-0AE7-4E17-B07B-FCF45B85EE1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661976" y="1993392"/>
            <a:ext cx="1691640" cy="1435608"/>
          </a:xfrm>
          <a:solidFill>
            <a:schemeClr val="accent5"/>
          </a:solidFill>
        </p:spPr>
        <p:txBody>
          <a:bodyPr>
            <a:noAutofit/>
          </a:bodyPr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9" name="Picture Placeholder 55">
            <a:extLst>
              <a:ext uri="{FF2B5EF4-FFF2-40B4-BE49-F238E27FC236}">
                <a16:creationId xmlns:a16="http://schemas.microsoft.com/office/drawing/2014/main" id="{A83EEB6C-83B7-471D-B5A4-4071534048D2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485568" y="1990724"/>
            <a:ext cx="1691640" cy="1435608"/>
          </a:xfrm>
          <a:solidFill>
            <a:schemeClr val="accent5"/>
          </a:solidFill>
        </p:spPr>
        <p:txBody>
          <a:bodyPr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63" name="Text Placeholder 62">
            <a:extLst>
              <a:ext uri="{FF2B5EF4-FFF2-40B4-BE49-F238E27FC236}">
                <a16:creationId xmlns:a16="http://schemas.microsoft.com/office/drawing/2014/main" id="{17A96A8C-F792-485A-9BB9-4DEDCA0CE6B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079500" y="3781425"/>
            <a:ext cx="1711325" cy="365760"/>
          </a:xfrm>
        </p:spPr>
        <p:txBody>
          <a:bodyPr>
            <a:noAutofit/>
          </a:bodyPr>
          <a:lstStyle>
            <a:lvl1pPr>
              <a:buNone/>
              <a:defRPr sz="2000" b="1"/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61" name="Text Placeholder 60">
            <a:extLst>
              <a:ext uri="{FF2B5EF4-FFF2-40B4-BE49-F238E27FC236}">
                <a16:creationId xmlns:a16="http://schemas.microsoft.com/office/drawing/2014/main" id="{6C65AE07-519E-4E3B-8521-621C8343914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078733" y="4232949"/>
            <a:ext cx="1711572" cy="638175"/>
          </a:xfrm>
        </p:spPr>
        <p:txBody>
          <a:bodyPr>
            <a:noAutofit/>
          </a:bodyPr>
          <a:lstStyle>
            <a:lvl1pPr>
              <a:buNone/>
              <a:defRPr sz="180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65" name="Text Placeholder 62">
            <a:extLst>
              <a:ext uri="{FF2B5EF4-FFF2-40B4-BE49-F238E27FC236}">
                <a16:creationId xmlns:a16="http://schemas.microsoft.com/office/drawing/2014/main" id="{FB878318-C287-428B-8105-429BC4B03F5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839151" y="3781425"/>
            <a:ext cx="1711325" cy="365760"/>
          </a:xfrm>
        </p:spPr>
        <p:txBody>
          <a:bodyPr>
            <a:noAutofit/>
          </a:bodyPr>
          <a:lstStyle>
            <a:lvl1pPr>
              <a:buNone/>
              <a:defRPr sz="2000" b="1"/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64" name="Text Placeholder 60">
            <a:extLst>
              <a:ext uri="{FF2B5EF4-FFF2-40B4-BE49-F238E27FC236}">
                <a16:creationId xmlns:a16="http://schemas.microsoft.com/office/drawing/2014/main" id="{1465E516-2CEF-4F9E-9375-7D41DCFCBB4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838384" y="4232949"/>
            <a:ext cx="1711572" cy="638175"/>
          </a:xfrm>
        </p:spPr>
        <p:txBody>
          <a:bodyPr>
            <a:noAutofit/>
          </a:bodyPr>
          <a:lstStyle>
            <a:lvl1pPr>
              <a:buNone/>
              <a:defRPr sz="180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67" name="Text Placeholder 62">
            <a:extLst>
              <a:ext uri="{FF2B5EF4-FFF2-40B4-BE49-F238E27FC236}">
                <a16:creationId xmlns:a16="http://schemas.microsoft.com/office/drawing/2014/main" id="{FE012CE3-36AA-4016-A88E-27BCFFEFD69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662743" y="3781425"/>
            <a:ext cx="1711325" cy="365760"/>
          </a:xfrm>
        </p:spPr>
        <p:txBody>
          <a:bodyPr>
            <a:noAutofit/>
          </a:bodyPr>
          <a:lstStyle>
            <a:lvl1pPr>
              <a:buNone/>
              <a:defRPr sz="2000" b="1"/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66" name="Text Placeholder 60">
            <a:extLst>
              <a:ext uri="{FF2B5EF4-FFF2-40B4-BE49-F238E27FC236}">
                <a16:creationId xmlns:a16="http://schemas.microsoft.com/office/drawing/2014/main" id="{8D5671AF-0137-4226-8A84-2784817E519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661976" y="4232949"/>
            <a:ext cx="1711572" cy="638175"/>
          </a:xfrm>
        </p:spPr>
        <p:txBody>
          <a:bodyPr>
            <a:noAutofit/>
          </a:bodyPr>
          <a:lstStyle>
            <a:lvl1pPr>
              <a:buNone/>
              <a:defRPr sz="180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69" name="Text Placeholder 62">
            <a:extLst>
              <a:ext uri="{FF2B5EF4-FFF2-40B4-BE49-F238E27FC236}">
                <a16:creationId xmlns:a16="http://schemas.microsoft.com/office/drawing/2014/main" id="{DA1587F0-23BF-4FB8-B06C-2B0AA928E931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433112" y="3787288"/>
            <a:ext cx="1711325" cy="365760"/>
          </a:xfrm>
        </p:spPr>
        <p:txBody>
          <a:bodyPr>
            <a:noAutofit/>
          </a:bodyPr>
          <a:lstStyle>
            <a:lvl1pPr>
              <a:buNone/>
              <a:defRPr sz="2000" b="1"/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68" name="Text Placeholder 60">
            <a:extLst>
              <a:ext uri="{FF2B5EF4-FFF2-40B4-BE49-F238E27FC236}">
                <a16:creationId xmlns:a16="http://schemas.microsoft.com/office/drawing/2014/main" id="{565C0B22-B5E7-44BB-A17C-7FB5BB5D82B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9432345" y="4238812"/>
            <a:ext cx="1711572" cy="638175"/>
          </a:xfrm>
        </p:spPr>
        <p:txBody>
          <a:bodyPr>
            <a:noAutofit/>
          </a:bodyPr>
          <a:lstStyle>
            <a:lvl1pPr>
              <a:buNone/>
              <a:defRPr sz="180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661572-1A59-4E3B-BA65-3329E9468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Tuesday, February 2, 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EF84F1-99FE-4F0B-9E76-F581C2C1B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B2D769-16B1-43C4-BF14-317553351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776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0_Content 2 column (comparison slid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11">
            <a:extLst>
              <a:ext uri="{FF2B5EF4-FFF2-40B4-BE49-F238E27FC236}">
                <a16:creationId xmlns:a16="http://schemas.microsoft.com/office/drawing/2014/main" id="{FD65A50E-2F73-4426-8586-9731AFA2D2E0}"/>
              </a:ext>
            </a:extLst>
          </p:cNvPr>
          <p:cNvSpPr>
            <a:spLocks noChangeAspect="1"/>
          </p:cNvSpPr>
          <p:nvPr/>
        </p:nvSpPr>
        <p:spPr>
          <a:xfrm>
            <a:off x="11091612" y="5893466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B89C080-4102-49AE-BDA9-59A4A67E2486}"/>
              </a:ext>
            </a:extLst>
          </p:cNvPr>
          <p:cNvSpPr/>
          <p:nvPr/>
        </p:nvSpPr>
        <p:spPr>
          <a:xfrm>
            <a:off x="11451612" y="5827878"/>
            <a:ext cx="379049" cy="360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E62014-F04C-495A-964E-6B888D49C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7551" cy="1332000"/>
          </a:xfrm>
        </p:spPr>
        <p:txBody>
          <a:bodyPr vert="horz" wrap="square" lIns="0" tIns="0" rIns="0" bIns="0" rtlCol="0" anchor="t" anchorCtr="0">
            <a:noAutofit/>
          </a:bodyPr>
          <a:lstStyle>
            <a:lvl1pPr>
              <a:defRPr lang="en-US" sz="4800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5DF027-E633-44EE-ACA0-C205930AA9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4" y="1731375"/>
            <a:ext cx="5437186" cy="535354"/>
          </a:xfrm>
        </p:spPr>
        <p:txBody>
          <a:bodyPr anchor="b">
            <a:noAutofit/>
          </a:bodyPr>
          <a:lstStyle>
            <a:lvl1pPr marL="0" indent="0">
              <a:buNone/>
              <a:defRPr sz="14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A4F363-FEEF-4CD2-A18E-17AE8D4851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0863" y="2427370"/>
            <a:ext cx="5429114" cy="3515555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E50F8C-4D64-40FD-AE8C-6A1F3C2A84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12024" y="1731375"/>
            <a:ext cx="5436392" cy="535354"/>
          </a:xfrm>
        </p:spPr>
        <p:txBody>
          <a:bodyPr vert="horz" wrap="square" lIns="0" tIns="0" rIns="0" bIns="0" rtlCol="0" anchor="b">
            <a:noAutofit/>
          </a:bodyPr>
          <a:lstStyle>
            <a:lvl1pPr>
              <a:buNone/>
              <a:defRPr lang="en-US" sz="1400" b="0" cap="all" spc="200" baseline="0" dirty="0">
                <a:solidFill>
                  <a:schemeClr val="tx1"/>
                </a:solidFill>
              </a:defRPr>
            </a:lvl1pPr>
          </a:lstStyle>
          <a:p>
            <a:pPr marL="228600" lvl="0" indent="-22860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AC943E-DB2B-40E0-907F-8EA1404791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12023" y="2427370"/>
            <a:ext cx="5436391" cy="3515555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CDCD5B-3F26-4AFA-8BD4-E5D8DD2AF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Tuesday, February 2, 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10D1EE-83A0-4FB5-9B25-8A73DE891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031C35-2E5B-491D-85ED-DB42A4FE1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392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028302-E866-455D-8898-536230275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50800"/>
            <a:ext cx="11090275" cy="1333057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/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94E72B-F0CF-4BC4-B509-A1C4508BE4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3" y="2113862"/>
            <a:ext cx="11091600" cy="3978963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ACE49D-C22F-4540-AC09-E421D2A2ED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50863" y="6507212"/>
            <a:ext cx="262890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>
                <a:solidFill>
                  <a:schemeClr val="tx1">
                    <a:lumMod val="65000"/>
                    <a:alpha val="80000"/>
                  </a:schemeClr>
                </a:solidFill>
              </a:defRPr>
            </a:lvl1pPr>
          </a:lstStyle>
          <a:p>
            <a:r>
              <a:rPr lang="en-US"/>
              <a:t>Tuesday, February 2, 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D5C3BE-317E-49E8-82B5-C8A7EC9C8A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59150" y="6507212"/>
            <a:ext cx="637921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>
                <a:solidFill>
                  <a:schemeClr val="tx1">
                    <a:lumMod val="65000"/>
                    <a:alpha val="80000"/>
                  </a:schemeClr>
                </a:solidFill>
              </a:defRPr>
            </a:lvl1pPr>
          </a:lstStyle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574E12-6C16-431F-B2CE-E4B15916BA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48863" y="6507212"/>
            <a:ext cx="1692274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1000">
                <a:solidFill>
                  <a:schemeClr val="tx1">
                    <a:lumMod val="65000"/>
                    <a:alpha val="80000"/>
                  </a:schemeClr>
                </a:solidFill>
              </a:defRPr>
            </a:lvl1pPr>
          </a:lstStyle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2557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33" r:id="rId3"/>
    <p:sldLayoutId id="2147483687" r:id="rId4"/>
    <p:sldLayoutId id="2147483734" r:id="rId5"/>
    <p:sldLayoutId id="2147483686" r:id="rId6"/>
    <p:sldLayoutId id="2147483696" r:id="rId7"/>
    <p:sldLayoutId id="2147483707" r:id="rId8"/>
    <p:sldLayoutId id="2147483689" r:id="rId9"/>
    <p:sldLayoutId id="2147483697" r:id="rId10"/>
    <p:sldLayoutId id="2147483731" r:id="rId11"/>
    <p:sldLayoutId id="2147483693" r:id="rId12"/>
    <p:sldLayoutId id="2147483685" r:id="rId13"/>
    <p:sldLayoutId id="2147483688" r:id="rId14"/>
    <p:sldLayoutId id="2147483691" r:id="rId15"/>
    <p:sldLayoutId id="2147483692" r:id="rId1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dirty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spcAft>
          <a:spcPts val="800"/>
        </a:spcAft>
        <a:buFont typeface="Arial" panose="020B0604020202020204" pitchFamily="34" charset="0"/>
        <a:buChar char="•"/>
        <a:defRPr sz="20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2" pos="3840">
          <p15:clr>
            <a:srgbClr val="F26B43"/>
          </p15:clr>
        </p15:guide>
        <p15:guide id="33" orient="horz" pos="2160">
          <p15:clr>
            <a:srgbClr val="F26B43"/>
          </p15:clr>
        </p15:guide>
        <p15:guide id="34" pos="347">
          <p15:clr>
            <a:srgbClr val="F26B43"/>
          </p15:clr>
        </p15:guide>
        <p15:guide id="35" pos="7333">
          <p15:clr>
            <a:srgbClr val="F26B43"/>
          </p15:clr>
        </p15:guide>
        <p15:guide id="36" orient="horz" pos="346">
          <p15:clr>
            <a:srgbClr val="F26B43"/>
          </p15:clr>
        </p15:guide>
        <p15:guide id="37" orient="horz" pos="3974">
          <p15:clr>
            <a:srgbClr val="F26B43"/>
          </p15:clr>
        </p15:guide>
        <p15:guide id="38" pos="824">
          <p15:clr>
            <a:srgbClr val="A4A3A4"/>
          </p15:clr>
        </p15:guide>
        <p15:guide id="39" pos="937">
          <p15:clr>
            <a:srgbClr val="A4A3A4"/>
          </p15:clr>
        </p15:guide>
        <p15:guide id="40" pos="1413">
          <p15:clr>
            <a:srgbClr val="A4A3A4"/>
          </p15:clr>
        </p15:guide>
        <p15:guide id="41" pos="1527">
          <p15:clr>
            <a:srgbClr val="A4A3A4"/>
          </p15:clr>
        </p15:guide>
        <p15:guide id="42" pos="2003">
          <p15:clr>
            <a:srgbClr val="A4A3A4"/>
          </p15:clr>
        </p15:guide>
        <p15:guide id="43" pos="2116">
          <p15:clr>
            <a:srgbClr val="A4A3A4"/>
          </p15:clr>
        </p15:guide>
        <p15:guide id="44" pos="2593">
          <p15:clr>
            <a:srgbClr val="A4A3A4"/>
          </p15:clr>
        </p15:guide>
        <p15:guide id="45" pos="2706">
          <p15:clr>
            <a:srgbClr val="A4A3A4"/>
          </p15:clr>
        </p15:guide>
        <p15:guide id="46" pos="3182">
          <p15:clr>
            <a:srgbClr val="A4A3A4"/>
          </p15:clr>
        </p15:guide>
        <p15:guide id="47" pos="3318">
          <p15:clr>
            <a:srgbClr val="A4A3A4"/>
          </p15:clr>
        </p15:guide>
        <p15:guide id="48" pos="3772">
          <p15:clr>
            <a:srgbClr val="A4A3A4"/>
          </p15:clr>
        </p15:guide>
        <p15:guide id="49" pos="3908">
          <p15:clr>
            <a:srgbClr val="A4A3A4"/>
          </p15:clr>
        </p15:guide>
        <p15:guide id="50" pos="4362">
          <p15:clr>
            <a:srgbClr val="A4A3A4"/>
          </p15:clr>
        </p15:guide>
        <p15:guide id="51" pos="4498">
          <p15:clr>
            <a:srgbClr val="A4A3A4"/>
          </p15:clr>
        </p15:guide>
        <p15:guide id="52" pos="4951">
          <p15:clr>
            <a:srgbClr val="A4A3A4"/>
          </p15:clr>
        </p15:guide>
        <p15:guide id="53" pos="5087">
          <p15:clr>
            <a:srgbClr val="A4A3A4"/>
          </p15:clr>
        </p15:guide>
        <p15:guide id="54" pos="5541">
          <p15:clr>
            <a:srgbClr val="A4A3A4"/>
          </p15:clr>
        </p15:guide>
        <p15:guide id="55" pos="5677">
          <p15:clr>
            <a:srgbClr val="A4A3A4"/>
          </p15:clr>
        </p15:guide>
        <p15:guide id="56" pos="6153">
          <p15:clr>
            <a:srgbClr val="A4A3A4"/>
          </p15:clr>
        </p15:guide>
        <p15:guide id="57" pos="6267">
          <p15:clr>
            <a:srgbClr val="A4A3A4"/>
          </p15:clr>
        </p15:guide>
        <p15:guide id="58" pos="6743">
          <p15:clr>
            <a:srgbClr val="A4A3A4"/>
          </p15:clr>
        </p15:guide>
        <p15:guide id="59" pos="6856">
          <p15:clr>
            <a:srgbClr val="A4A3A4"/>
          </p15:clr>
        </p15:guide>
        <p15:guide id="60" orient="horz" pos="3838">
          <p15:clr>
            <a:srgbClr val="A4A3A4"/>
          </p15:clr>
        </p15:guide>
        <p15:guide id="61" orient="horz" pos="2092">
          <p15:clr>
            <a:srgbClr val="A4A3A4"/>
          </p15:clr>
        </p15:guide>
        <p15:guide id="62" orient="horz" pos="2228">
          <p15:clr>
            <a:srgbClr val="A4A3A4"/>
          </p15:clr>
        </p15:guide>
        <p15:guide id="63" orient="horz" pos="845">
          <p15:clr>
            <a:srgbClr val="A4A3A4"/>
          </p15:clr>
        </p15:guide>
        <p15:guide id="64" orient="horz" pos="958">
          <p15:clr>
            <a:srgbClr val="A4A3A4"/>
          </p15:clr>
        </p15:guide>
        <p15:guide id="65" orient="horz" pos="1480">
          <p15:clr>
            <a:srgbClr val="A4A3A4"/>
          </p15:clr>
        </p15:guide>
        <p15:guide id="66" orient="horz" pos="1593">
          <p15:clr>
            <a:srgbClr val="A4A3A4"/>
          </p15:clr>
        </p15:guide>
        <p15:guide id="67" orient="horz" pos="2727">
          <p15:clr>
            <a:srgbClr val="A4A3A4"/>
          </p15:clr>
        </p15:guide>
        <p15:guide id="68" orient="horz" pos="2840">
          <p15:clr>
            <a:srgbClr val="A4A3A4"/>
          </p15:clr>
        </p15:guide>
        <p15:guide id="69" orient="horz" pos="3339">
          <p15:clr>
            <a:srgbClr val="A4A3A4"/>
          </p15:clr>
        </p15:guide>
        <p15:guide id="70" orient="horz" pos="3475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6E938C-9D94-4B05-979A-D39FFC4572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99414" y="1051551"/>
            <a:ext cx="3565524" cy="2384898"/>
          </a:xfrm>
        </p:spPr>
        <p:txBody>
          <a:bodyPr anchor="b" anchorCtr="0">
            <a:normAutofit/>
          </a:bodyPr>
          <a:lstStyle/>
          <a:p>
            <a:pPr algn="ctr"/>
            <a:r>
              <a:rPr lang="en-US" dirty="0"/>
              <a:t>The Elman Induction – Part 1</a:t>
            </a:r>
          </a:p>
        </p:txBody>
      </p:sp>
      <p:pic>
        <p:nvPicPr>
          <p:cNvPr id="14" name="Picture Placeholder 13" descr="Data Points Digital background">
            <a:extLst>
              <a:ext uri="{FF2B5EF4-FFF2-40B4-BE49-F238E27FC236}">
                <a16:creationId xmlns:a16="http://schemas.microsoft.com/office/drawing/2014/main" id="{9A8AD548-922D-4E1D-B19C-5F6E808B8160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7452360" cy="6858000"/>
          </a:xfr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D9A11267-FC52-4990-8D98-010AFABA554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999413" y="3568700"/>
            <a:ext cx="3565524" cy="223774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Bruce Anderson</a:t>
            </a:r>
          </a:p>
          <a:p>
            <a:r>
              <a:rPr lang="en-US" dirty="0">
                <a:solidFill>
                  <a:schemeClr val="tx1"/>
                </a:solidFill>
              </a:rPr>
              <a:t>Ursula Ivonoffski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sz="2400" dirty="0" err="1">
                <a:solidFill>
                  <a:schemeClr val="tx1"/>
                </a:solidFill>
                <a:latin typeface="+mj-lt"/>
              </a:rPr>
              <a:t>DesireGuy</a:t>
            </a:r>
            <a:r>
              <a:rPr lang="en-US" sz="2400" dirty="0">
                <a:solidFill>
                  <a:schemeClr val="tx1"/>
                </a:solidFill>
                <a:latin typeface="+mj-lt"/>
              </a:rPr>
              <a:t> Hypnosis</a:t>
            </a:r>
          </a:p>
        </p:txBody>
      </p:sp>
    </p:spTree>
    <p:extLst>
      <p:ext uri="{BB962C8B-B14F-4D97-AF65-F5344CB8AC3E}">
        <p14:creationId xmlns:p14="http://schemas.microsoft.com/office/powerpoint/2010/main" val="7528142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855C33-5458-94CA-54B5-6F7E510AF4A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9588" y="6558486"/>
            <a:ext cx="2628900" cy="153888"/>
          </a:xfrm>
        </p:spPr>
        <p:txBody>
          <a:bodyPr/>
          <a:lstStyle/>
          <a:p>
            <a:r>
              <a:rPr lang="en-US"/>
              <a:t>Tuesday, February 2, 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8AEB9E8-0291-7ECB-CB06-3C844DB0A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7875" y="6558486"/>
            <a:ext cx="6379210" cy="153888"/>
          </a:xfr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F2B840-B9C1-2D33-E4B7-D970B6D6D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97588" y="6558486"/>
            <a:ext cx="1692274" cy="153888"/>
          </a:xfrm>
        </p:spPr>
        <p:txBody>
          <a:bodyPr/>
          <a:lstStyle/>
          <a:p>
            <a:fld id="{DBA1B0FB-D917-4C8C-928F-313BD683BF39}" type="slidenum">
              <a:rPr lang="en-US" smtClean="0"/>
              <a:t>10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EBEE2CB-D403-99DA-2E54-313E0D955C36}"/>
              </a:ext>
            </a:extLst>
          </p:cNvPr>
          <p:cNvSpPr txBox="1"/>
          <p:nvPr/>
        </p:nvSpPr>
        <p:spPr>
          <a:xfrm>
            <a:off x="517561" y="712449"/>
            <a:ext cx="11156875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dirty="0"/>
              <a:t>Prelim: Spot on wall, breath, close eyes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dirty="0"/>
              <a:t>Small Muscle: Relax eyelids, test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dirty="0"/>
              <a:t>Relax: Flow from head to toes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dirty="0"/>
              <a:t>Fractionate: 3x : Open – spot</a:t>
            </a:r>
          </a:p>
          <a:p>
            <a:pPr marL="1143000" lvl="1" indent="-685800">
              <a:buFont typeface="Arial" panose="020B0604020202020204" pitchFamily="34" charset="0"/>
              <a:buChar char="•"/>
            </a:pPr>
            <a:r>
              <a:rPr lang="en-US" sz="4800" dirty="0"/>
              <a:t>1 – 10x;</a:t>
            </a:r>
            <a:r>
              <a:rPr lang="en-CA" sz="4800" dirty="0"/>
              <a:t> 2 – 2x chair; 3 – just let go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CA" sz="4800" dirty="0"/>
              <a:t>Large Muscle: fist; arm level; strong – try to bend (2-3x) snap &amp; drop</a:t>
            </a:r>
            <a:endParaRPr lang="en-US" sz="48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7728F52-FFE8-09EE-E566-22E449C90FA1}"/>
              </a:ext>
            </a:extLst>
          </p:cNvPr>
          <p:cNvSpPr txBox="1"/>
          <p:nvPr/>
        </p:nvSpPr>
        <p:spPr>
          <a:xfrm>
            <a:off x="2906394" y="211123"/>
            <a:ext cx="63792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FF0000"/>
                </a:solidFill>
              </a:rPr>
              <a:t>Breakout 2 cheat sheet</a:t>
            </a:r>
            <a:endParaRPr lang="en-CA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76460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B63EB36-C110-B492-C403-616E99047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11</a:t>
            </a:fld>
            <a:endParaRPr lang="en-US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1623E9C8-9A1C-B6D0-FDD0-BFFD1740614C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299103" y="196850"/>
            <a:ext cx="11892897" cy="6588511"/>
          </a:xfrm>
        </p:spPr>
        <p:txBody>
          <a:bodyPr/>
          <a:lstStyle/>
          <a:p>
            <a:pPr marL="0" indent="0" algn="ctr">
              <a:buNone/>
            </a:pPr>
            <a:r>
              <a:rPr lang="en-US" sz="4000" dirty="0">
                <a:solidFill>
                  <a:schemeClr val="tx1"/>
                </a:solidFill>
              </a:rPr>
              <a:t>AMNESIA</a:t>
            </a:r>
          </a:p>
          <a:p>
            <a:r>
              <a:rPr lang="en-US" sz="2800" dirty="0">
                <a:solidFill>
                  <a:schemeClr val="tx1"/>
                </a:solidFill>
              </a:rPr>
              <a:t>We already have all the physical relaxation we need so now you can begin to relax yourself mentally</a:t>
            </a:r>
          </a:p>
          <a:p>
            <a:r>
              <a:rPr lang="en-US" sz="2800" dirty="0">
                <a:solidFill>
                  <a:schemeClr val="tx1"/>
                </a:solidFill>
              </a:rPr>
              <a:t>In a moment, count slowly backward out loud from 100</a:t>
            </a:r>
          </a:p>
          <a:p>
            <a:r>
              <a:rPr lang="en-US" sz="2800" dirty="0">
                <a:solidFill>
                  <a:schemeClr val="tx1"/>
                </a:solidFill>
              </a:rPr>
              <a:t>Let every number you say help you double that mental relaxation</a:t>
            </a:r>
          </a:p>
          <a:p>
            <a:r>
              <a:rPr lang="en-US" sz="2800" dirty="0">
                <a:solidFill>
                  <a:schemeClr val="tx1"/>
                </a:solidFill>
              </a:rPr>
              <a:t>By the time you reach 98, you can relax the rest of them away </a:t>
            </a:r>
            <a:r>
              <a:rPr lang="en-US" sz="2800">
                <a:solidFill>
                  <a:schemeClr val="tx1"/>
                </a:solidFill>
              </a:rPr>
              <a:t>as if </a:t>
            </a:r>
            <a:r>
              <a:rPr lang="en-US" sz="2800" dirty="0">
                <a:solidFill>
                  <a:schemeClr val="tx1"/>
                </a:solidFill>
              </a:rPr>
              <a:t>there is nothing more to count.</a:t>
            </a:r>
          </a:p>
          <a:p>
            <a:r>
              <a:rPr lang="en-US" sz="2800" dirty="0">
                <a:solidFill>
                  <a:schemeClr val="tx1"/>
                </a:solidFill>
              </a:rPr>
              <a:t>A) &lt;relax twice as deeply&gt;</a:t>
            </a:r>
          </a:p>
          <a:p>
            <a:r>
              <a:rPr lang="en-US" sz="2800" dirty="0">
                <a:solidFill>
                  <a:schemeClr val="tx1"/>
                </a:solidFill>
              </a:rPr>
              <a:t>B) &lt;get ready to let them go&gt;</a:t>
            </a:r>
          </a:p>
          <a:p>
            <a:r>
              <a:rPr lang="en-US" sz="2800" dirty="0">
                <a:solidFill>
                  <a:schemeClr val="tx1"/>
                </a:solidFill>
              </a:rPr>
              <a:t>C) &lt;let them go now&gt;</a:t>
            </a:r>
          </a:p>
          <a:p>
            <a:endParaRPr lang="en-CA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8710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855C33-5458-94CA-54B5-6F7E510AF4A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9588" y="6558486"/>
            <a:ext cx="2628900" cy="153888"/>
          </a:xfrm>
        </p:spPr>
        <p:txBody>
          <a:bodyPr/>
          <a:lstStyle/>
          <a:p>
            <a:r>
              <a:rPr lang="en-US"/>
              <a:t>Tuesday, February 2, 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8AEB9E8-0291-7ECB-CB06-3C844DB0A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7875" y="6558486"/>
            <a:ext cx="6379210" cy="153888"/>
          </a:xfr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F2B840-B9C1-2D33-E4B7-D970B6D6D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97588" y="6558486"/>
            <a:ext cx="1692274" cy="153888"/>
          </a:xfrm>
        </p:spPr>
        <p:txBody>
          <a:bodyPr/>
          <a:lstStyle/>
          <a:p>
            <a:fld id="{DBA1B0FB-D917-4C8C-928F-313BD683BF39}" type="slidenum">
              <a:rPr lang="en-US" smtClean="0"/>
              <a:t>12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EBEE2CB-D403-99DA-2E54-313E0D955C36}"/>
              </a:ext>
            </a:extLst>
          </p:cNvPr>
          <p:cNvSpPr txBox="1"/>
          <p:nvPr/>
        </p:nvSpPr>
        <p:spPr>
          <a:xfrm>
            <a:off x="517561" y="712449"/>
            <a:ext cx="11156875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600" dirty="0"/>
              <a:t>Prelim: Spot on wall, breath, close eyes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600" dirty="0"/>
              <a:t>Small Muscle: Relax eyelids, test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600" dirty="0"/>
              <a:t>Relax: Flow from head to toes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600" dirty="0"/>
              <a:t>Fractionate: 3x : spot; 1 – 10x; 2 – 2x chair; 3 – let go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CA" sz="3600" dirty="0"/>
              <a:t>Large Muscle: fist; level; try to bend (2-3x); snap &amp; drop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CA" sz="3600" dirty="0"/>
              <a:t>Amnesia: have all the physical we need now</a:t>
            </a:r>
          </a:p>
          <a:p>
            <a:pPr marL="1143000" lvl="1" indent="-685800">
              <a:buFont typeface="Arial" panose="020B0604020202020204" pitchFamily="34" charset="0"/>
              <a:buChar char="•"/>
            </a:pPr>
            <a:r>
              <a:rPr lang="en-CA" sz="3600" dirty="0"/>
              <a:t>Count down from 100 out loud slowly</a:t>
            </a:r>
          </a:p>
          <a:p>
            <a:pPr marL="1143000" lvl="1" indent="-685800">
              <a:buFont typeface="Arial" panose="020B0604020202020204" pitchFamily="34" charset="0"/>
              <a:buChar char="•"/>
            </a:pPr>
            <a:r>
              <a:rPr lang="en-CA" sz="3600" dirty="0"/>
              <a:t>Every number doubles relaxation</a:t>
            </a:r>
          </a:p>
          <a:p>
            <a:pPr marL="1143000" lvl="1" indent="-685800">
              <a:buFont typeface="Arial" panose="020B0604020202020204" pitchFamily="34" charset="0"/>
              <a:buChar char="•"/>
            </a:pPr>
            <a:r>
              <a:rPr lang="en-CA" sz="3600" dirty="0"/>
              <a:t>100 – relax 2x; 99 </a:t>
            </a:r>
            <a:r>
              <a:rPr lang="en-CA" sz="3600"/>
              <a:t>– ready to let go; 98 – let go now</a:t>
            </a:r>
            <a:endParaRPr lang="en-US" sz="36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7728F52-FFE8-09EE-E566-22E449C90FA1}"/>
              </a:ext>
            </a:extLst>
          </p:cNvPr>
          <p:cNvSpPr txBox="1"/>
          <p:nvPr/>
        </p:nvSpPr>
        <p:spPr>
          <a:xfrm>
            <a:off x="2906394" y="211123"/>
            <a:ext cx="63792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FF0000"/>
                </a:solidFill>
              </a:rPr>
              <a:t>Breakout 3 cheat sheet</a:t>
            </a:r>
            <a:endParaRPr lang="en-CA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92082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ubtitle 22">
            <a:extLst>
              <a:ext uri="{FF2B5EF4-FFF2-40B4-BE49-F238E27FC236}">
                <a16:creationId xmlns:a16="http://schemas.microsoft.com/office/drawing/2014/main" id="{8E5E4638-9BCB-4C2E-914F-CC868E2020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3722" y="2661137"/>
            <a:ext cx="10906031" cy="2880360"/>
          </a:xfrm>
        </p:spPr>
        <p:txBody>
          <a:bodyPr/>
          <a:lstStyle/>
          <a:p>
            <a:r>
              <a:rPr lang="en-US" sz="3600" dirty="0">
                <a:solidFill>
                  <a:schemeClr val="tx1"/>
                </a:solidFill>
              </a:rPr>
              <a:t>Be sure to come back next week to complete this amazing skill</a:t>
            </a:r>
          </a:p>
        </p:txBody>
      </p:sp>
      <p:pic>
        <p:nvPicPr>
          <p:cNvPr id="27" name="Picture Placeholder 26" descr="Data Points Digital background">
            <a:extLst>
              <a:ext uri="{FF2B5EF4-FFF2-40B4-BE49-F238E27FC236}">
                <a16:creationId xmlns:a16="http://schemas.microsoft.com/office/drawing/2014/main" id="{9E660784-34E2-4CDA-926A-DDD6AAF35046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flipH="1">
            <a:off x="11640311" y="548640"/>
            <a:ext cx="45719" cy="2880360"/>
          </a:xfrm>
        </p:spPr>
      </p:pic>
      <p:pic>
        <p:nvPicPr>
          <p:cNvPr id="33" name="Picture Placeholder 32" descr="Data Points Digital background">
            <a:extLst>
              <a:ext uri="{FF2B5EF4-FFF2-40B4-BE49-F238E27FC236}">
                <a16:creationId xmlns:a16="http://schemas.microsoft.com/office/drawing/2014/main" id="{48106962-23C6-4DFE-BB3A-E5FFF03F38CE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594592" y="3429000"/>
            <a:ext cx="45719" cy="2880360"/>
          </a:xfr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E60F23-FB58-4EF8-82FD-E86CED25F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48863" y="6507212"/>
            <a:ext cx="1692274" cy="153888"/>
          </a:xfrm>
        </p:spPr>
        <p:txBody>
          <a:bodyPr/>
          <a:lstStyle/>
          <a:p>
            <a:fld id="{DBA1B0FB-D917-4C8C-928F-313BD683BF39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798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46426E-F6F6-4A7C-9181-8C30909962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4528" y="426737"/>
            <a:ext cx="3565524" cy="2099796"/>
          </a:xfrm>
        </p:spPr>
        <p:txBody>
          <a:bodyPr/>
          <a:lstStyle/>
          <a:p>
            <a:pPr algn="ctr"/>
            <a:r>
              <a:rPr lang="en-US" sz="8000" u="sng" dirty="0"/>
              <a:t>Agenda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B60D6F-4D0F-4D33-B2A7-159C8583FF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145" y="1486967"/>
            <a:ext cx="4463694" cy="4944295"/>
          </a:xfrm>
        </p:spPr>
        <p:txBody>
          <a:bodyPr/>
          <a:lstStyle/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3600" dirty="0">
                <a:solidFill>
                  <a:schemeClr val="tx1"/>
                </a:solidFill>
              </a:rPr>
              <a:t>Intro</a:t>
            </a:r>
          </a:p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3600" dirty="0">
                <a:solidFill>
                  <a:schemeClr val="tx1"/>
                </a:solidFill>
              </a:rPr>
              <a:t>0. Preliminary</a:t>
            </a:r>
          </a:p>
          <a:p>
            <a:pPr marL="0" indent="0">
              <a:spcBef>
                <a:spcPts val="400"/>
              </a:spcBef>
              <a:spcAft>
                <a:spcPts val="400"/>
              </a:spcAft>
            </a:pPr>
            <a:r>
              <a:rPr lang="en-US" sz="3600" dirty="0">
                <a:solidFill>
                  <a:schemeClr val="tx1"/>
                </a:solidFill>
              </a:rPr>
              <a:t>1.Small Muscle</a:t>
            </a:r>
          </a:p>
          <a:p>
            <a:pPr marL="0" indent="0">
              <a:spcBef>
                <a:spcPts val="400"/>
              </a:spcBef>
              <a:spcAft>
                <a:spcPts val="400"/>
              </a:spcAft>
            </a:pPr>
            <a:r>
              <a:rPr lang="en-US" sz="3600" dirty="0">
                <a:solidFill>
                  <a:schemeClr val="tx1"/>
                </a:solidFill>
              </a:rPr>
              <a:t>2. Relaxation</a:t>
            </a:r>
          </a:p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3600" dirty="0">
                <a:solidFill>
                  <a:schemeClr val="tx1"/>
                </a:solidFill>
              </a:rPr>
              <a:t>3. Fractionation</a:t>
            </a:r>
          </a:p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3600" dirty="0">
                <a:solidFill>
                  <a:schemeClr val="tx1"/>
                </a:solidFill>
              </a:rPr>
              <a:t>4. Large Muscle</a:t>
            </a:r>
          </a:p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3600" dirty="0">
                <a:solidFill>
                  <a:schemeClr val="tx1"/>
                </a:solidFill>
              </a:rPr>
              <a:t>5. Amnesia</a:t>
            </a:r>
          </a:p>
          <a:p>
            <a:pPr>
              <a:spcBef>
                <a:spcPts val="400"/>
              </a:spcBef>
              <a:spcAft>
                <a:spcPts val="400"/>
              </a:spcAft>
            </a:pPr>
            <a:endParaRPr lang="en-US" sz="3600" dirty="0">
              <a:solidFill>
                <a:schemeClr val="tx1"/>
              </a:solidFill>
            </a:endParaRPr>
          </a:p>
          <a:p>
            <a:pPr>
              <a:spcBef>
                <a:spcPts val="400"/>
              </a:spcBef>
              <a:spcAft>
                <a:spcPts val="400"/>
              </a:spcAft>
            </a:pPr>
            <a:endParaRPr lang="en-US" sz="3600" dirty="0"/>
          </a:p>
          <a:p>
            <a:pPr>
              <a:spcBef>
                <a:spcPts val="400"/>
              </a:spcBef>
              <a:spcAft>
                <a:spcPts val="400"/>
              </a:spcAft>
            </a:pPr>
            <a:endParaRPr lang="en-US" sz="3600" dirty="0"/>
          </a:p>
        </p:txBody>
      </p:sp>
      <p:pic>
        <p:nvPicPr>
          <p:cNvPr id="8" name="Picture Placeholder 7" descr="Digital Data">
            <a:extLst>
              <a:ext uri="{FF2B5EF4-FFF2-40B4-BE49-F238E27FC236}">
                <a16:creationId xmlns:a16="http://schemas.microsoft.com/office/drawing/2014/main" id="{06D2324F-3B7B-45EF-9584-C8EADD2C8C0B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208928" y="1596771"/>
            <a:ext cx="3448558" cy="3448558"/>
          </a:xfrm>
        </p:spPr>
      </p:pic>
      <p:pic>
        <p:nvPicPr>
          <p:cNvPr id="10" name="Picture Placeholder 9" descr="Data Points ">
            <a:extLst>
              <a:ext uri="{FF2B5EF4-FFF2-40B4-BE49-F238E27FC236}">
                <a16:creationId xmlns:a16="http://schemas.microsoft.com/office/drawing/2014/main" id="{71F862F9-0E8A-4DB9-8083-1C3AA6E5D777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18575" y="596392"/>
            <a:ext cx="2263776" cy="2263776"/>
          </a:xfrm>
        </p:spPr>
      </p:pic>
      <p:pic>
        <p:nvPicPr>
          <p:cNvPr id="12" name="Picture Placeholder 11" descr="Data Background">
            <a:extLst>
              <a:ext uri="{FF2B5EF4-FFF2-40B4-BE49-F238E27FC236}">
                <a16:creationId xmlns:a16="http://schemas.microsoft.com/office/drawing/2014/main" id="{A63F39B9-0715-40B5-8ECB-9B983F99C690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091612" y="3324733"/>
            <a:ext cx="2936876" cy="2936876"/>
          </a:xfrm>
        </p:spPr>
      </p:pic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3B199C97-F175-437D-8311-DB662925C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48863" y="6507212"/>
            <a:ext cx="1692274" cy="153888"/>
          </a:xfrm>
        </p:spPr>
        <p:txBody>
          <a:bodyPr/>
          <a:lstStyle/>
          <a:p>
            <a:fld id="{DBA1B0FB-D917-4C8C-928F-313BD683BF3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2348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2A50833-1B85-038A-CF41-602102518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3</a:t>
            </a:fld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5D78322-2BDE-ADAE-85A2-AE406B9F9429}"/>
              </a:ext>
            </a:extLst>
          </p:cNvPr>
          <p:cNvSpPr txBox="1"/>
          <p:nvPr/>
        </p:nvSpPr>
        <p:spPr>
          <a:xfrm>
            <a:off x="430306" y="1707776"/>
            <a:ext cx="1121083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/>
              <a:t>The Elman Induction is a PROCESS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dirty="0"/>
              <a:t>Each step is an induction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dirty="0"/>
              <a:t>Each step is a (series of) test(s)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dirty="0"/>
              <a:t>Each step is a deepener</a:t>
            </a:r>
          </a:p>
          <a:p>
            <a:r>
              <a:rPr lang="en-US" sz="4800" dirty="0"/>
              <a:t>This week: basics</a:t>
            </a:r>
          </a:p>
          <a:p>
            <a:r>
              <a:rPr lang="en-US" sz="4800" dirty="0"/>
              <a:t>Next week: adjustments</a:t>
            </a:r>
            <a:endParaRPr lang="en-CA" sz="48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0804C14-1BCC-208E-45F0-538F7C6F751B}"/>
              </a:ext>
            </a:extLst>
          </p:cNvPr>
          <p:cNvSpPr txBox="1"/>
          <p:nvPr/>
        </p:nvSpPr>
        <p:spPr>
          <a:xfrm>
            <a:off x="304800" y="509732"/>
            <a:ext cx="1145689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/>
              <a:t>Intro</a:t>
            </a:r>
            <a:endParaRPr lang="en-CA" sz="6600" dirty="0"/>
          </a:p>
        </p:txBody>
      </p:sp>
    </p:spTree>
    <p:extLst>
      <p:ext uri="{BB962C8B-B14F-4D97-AF65-F5344CB8AC3E}">
        <p14:creationId xmlns:p14="http://schemas.microsoft.com/office/powerpoint/2010/main" val="40849091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446177A-E85B-3AE9-F451-5C6198F76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4</a:t>
            </a:fld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FDC06C9-A94E-6E2A-7009-6B96AB56B27F}"/>
              </a:ext>
            </a:extLst>
          </p:cNvPr>
          <p:cNvSpPr txBox="1"/>
          <p:nvPr/>
        </p:nvSpPr>
        <p:spPr>
          <a:xfrm>
            <a:off x="490584" y="1406220"/>
            <a:ext cx="11210831" cy="49729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lnSpc>
                <a:spcPts val="4800"/>
              </a:lnSpc>
              <a:buFont typeface="Arial" panose="020B0604020202020204" pitchFamily="34" charset="0"/>
              <a:buChar char="•"/>
            </a:pPr>
            <a:r>
              <a:rPr lang="en-US" sz="3600" dirty="0"/>
              <a:t>PRELIMINARY</a:t>
            </a:r>
          </a:p>
          <a:p>
            <a:pPr marL="1028700" lvl="1" indent="-571500">
              <a:lnSpc>
                <a:spcPts val="4800"/>
              </a:lnSpc>
              <a:buFont typeface="Arial" panose="020B0604020202020204" pitchFamily="34" charset="0"/>
              <a:buChar char="•"/>
            </a:pPr>
            <a:r>
              <a:rPr lang="en-US" sz="3600" dirty="0"/>
              <a:t>Spot on wall above eye level</a:t>
            </a:r>
          </a:p>
          <a:p>
            <a:pPr marL="1028700" lvl="1" indent="-571500">
              <a:lnSpc>
                <a:spcPts val="4800"/>
              </a:lnSpc>
              <a:buFont typeface="Arial" panose="020B0604020202020204" pitchFamily="34" charset="0"/>
              <a:buChar char="•"/>
            </a:pPr>
            <a:r>
              <a:rPr lang="en-US" sz="3600" dirty="0"/>
              <a:t>Head level</a:t>
            </a:r>
          </a:p>
          <a:p>
            <a:pPr marL="1028700" lvl="1" indent="-571500">
              <a:lnSpc>
                <a:spcPts val="4800"/>
              </a:lnSpc>
              <a:buFont typeface="Arial" panose="020B0604020202020204" pitchFamily="34" charset="0"/>
              <a:buChar char="•"/>
            </a:pPr>
            <a:r>
              <a:rPr lang="en-US" sz="3600" dirty="0"/>
              <a:t>Roll eyes up to spot</a:t>
            </a:r>
          </a:p>
          <a:p>
            <a:pPr marL="1028700" lvl="1" indent="-571500">
              <a:lnSpc>
                <a:spcPts val="4800"/>
              </a:lnSpc>
              <a:buFont typeface="Arial" panose="020B0604020202020204" pitchFamily="34" charset="0"/>
              <a:buChar char="•"/>
            </a:pPr>
            <a:r>
              <a:rPr lang="en-US" sz="3600" dirty="0"/>
              <a:t>Focus</a:t>
            </a:r>
          </a:p>
          <a:p>
            <a:pPr marL="1028700" lvl="1" indent="-571500">
              <a:lnSpc>
                <a:spcPts val="4800"/>
              </a:lnSpc>
              <a:buFont typeface="Arial" panose="020B0604020202020204" pitchFamily="34" charset="0"/>
              <a:buChar char="•"/>
            </a:pPr>
            <a:r>
              <a:rPr lang="en-US" sz="3600" dirty="0"/>
              <a:t>Deep breath</a:t>
            </a:r>
          </a:p>
          <a:p>
            <a:pPr marL="1028700" lvl="1" indent="-571500">
              <a:lnSpc>
                <a:spcPts val="4800"/>
              </a:lnSpc>
              <a:buFont typeface="Arial" panose="020B0604020202020204" pitchFamily="34" charset="0"/>
              <a:buChar char="•"/>
            </a:pPr>
            <a:r>
              <a:rPr lang="en-US" sz="3600" dirty="0"/>
              <a:t>Pause</a:t>
            </a:r>
          </a:p>
          <a:p>
            <a:pPr marL="1028700" lvl="1" indent="-571500">
              <a:lnSpc>
                <a:spcPts val="4800"/>
              </a:lnSpc>
              <a:buFont typeface="Arial" panose="020B0604020202020204" pitchFamily="34" charset="0"/>
              <a:buChar char="•"/>
            </a:pPr>
            <a:r>
              <a:rPr lang="en-US" sz="3600" dirty="0"/>
              <a:t>Exhale and close eyes</a:t>
            </a:r>
            <a:endParaRPr lang="en-CA" sz="3600" dirty="0"/>
          </a:p>
        </p:txBody>
      </p:sp>
    </p:spTree>
    <p:extLst>
      <p:ext uri="{BB962C8B-B14F-4D97-AF65-F5344CB8AC3E}">
        <p14:creationId xmlns:p14="http://schemas.microsoft.com/office/powerpoint/2010/main" val="21333762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29346E-1553-14B6-8416-570009A08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5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7305126-8969-FB53-BDB4-4D7CAC6439B8}"/>
              </a:ext>
            </a:extLst>
          </p:cNvPr>
          <p:cNvSpPr txBox="1"/>
          <p:nvPr/>
        </p:nvSpPr>
        <p:spPr>
          <a:xfrm>
            <a:off x="376518" y="605118"/>
            <a:ext cx="1126461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Small Muscle Catalepsy</a:t>
            </a:r>
          </a:p>
          <a:p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Relax eyelids </a:t>
            </a:r>
          </a:p>
          <a:p>
            <a:pPr marL="685800" indent="-685800">
              <a:buFontTx/>
              <a:buChar char="-"/>
            </a:pP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So relaxed you KNOW they can’t work</a:t>
            </a:r>
          </a:p>
          <a:p>
            <a:pPr marL="685800" indent="-685800">
              <a:buFontTx/>
              <a:buChar char="-"/>
            </a:pP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Test to satisfy yourself they won’t work</a:t>
            </a:r>
          </a:p>
          <a:p>
            <a:pPr marL="685800" indent="-685800">
              <a:buFontTx/>
              <a:buChar char="-"/>
            </a:pP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The more you try they relax more</a:t>
            </a:r>
          </a:p>
          <a:p>
            <a:pPr marL="685800" indent="-685800">
              <a:buFontTx/>
              <a:buChar char="-"/>
            </a:pP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Quit testing</a:t>
            </a:r>
          </a:p>
        </p:txBody>
      </p:sp>
    </p:spTree>
    <p:extLst>
      <p:ext uri="{BB962C8B-B14F-4D97-AF65-F5344CB8AC3E}">
        <p14:creationId xmlns:p14="http://schemas.microsoft.com/office/powerpoint/2010/main" val="13386666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D907F8-C614-4D59-A03F-BF9CD5E35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25" name="Picture Placeholder 24" descr="Digital Graph Screen">
            <a:extLst>
              <a:ext uri="{FF2B5EF4-FFF2-40B4-BE49-F238E27FC236}">
                <a16:creationId xmlns:a16="http://schemas.microsoft.com/office/drawing/2014/main" id="{B7353C46-ACC1-4078-85C2-26B57B0E58B7}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" b="42"/>
          <a:stretch/>
        </p:blipFill>
        <p:spPr>
          <a:xfrm>
            <a:off x="0" y="0"/>
            <a:ext cx="0" cy="0"/>
          </a:xfrm>
        </p:spPr>
      </p:pic>
      <p:pic>
        <p:nvPicPr>
          <p:cNvPr id="23" name="Picture Placeholder 22" descr="A person drawing on a white board">
            <a:extLst>
              <a:ext uri="{FF2B5EF4-FFF2-40B4-BE49-F238E27FC236}">
                <a16:creationId xmlns:a16="http://schemas.microsoft.com/office/drawing/2014/main" id="{2B3C4F95-A0FA-45D9-BF43-1C398F65B891}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" b="42"/>
          <a:stretch/>
        </p:blipFill>
        <p:spPr>
          <a:xfrm>
            <a:off x="-3600000" y="0"/>
            <a:ext cx="0" cy="0"/>
          </a:xfrm>
        </p:spPr>
      </p:pic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E5127060-CDBF-435F-9009-A5451CCE305D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700756" y="1683543"/>
            <a:ext cx="10940382" cy="4657435"/>
          </a:xfrm>
          <a:noFill/>
        </p:spPr>
        <p:txBody>
          <a:bodyPr>
            <a:noAutofit/>
          </a:bodyPr>
          <a:lstStyle/>
          <a:p>
            <a:pPr marL="0" indent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6000" dirty="0">
                <a:solidFill>
                  <a:schemeClr val="tx1"/>
                </a:solidFill>
              </a:rPr>
              <a:t>Relaxation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endParaRPr lang="en-US" sz="4000" dirty="0">
              <a:solidFill>
                <a:schemeClr val="tx1"/>
              </a:solidFill>
            </a:endParaRPr>
          </a:p>
          <a:p>
            <a:pPr mar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4000" dirty="0">
                <a:solidFill>
                  <a:schemeClr val="tx1"/>
                </a:solidFill>
              </a:rPr>
              <a:t>Let that feeling of comfort flow all the way down across your body, just like a nice wave of relaxation</a:t>
            </a:r>
          </a:p>
          <a:p>
            <a:pPr mar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4000" dirty="0">
                <a:solidFill>
                  <a:schemeClr val="tx1"/>
                </a:solidFill>
              </a:rPr>
              <a:t>From the top of your head all the way down to the bottom of your feet.</a:t>
            </a:r>
          </a:p>
        </p:txBody>
      </p:sp>
      <p:pic>
        <p:nvPicPr>
          <p:cNvPr id="20" name="Picture Placeholder 19" descr="Data Points Digital background">
            <a:extLst>
              <a:ext uri="{FF2B5EF4-FFF2-40B4-BE49-F238E27FC236}">
                <a16:creationId xmlns:a16="http://schemas.microsoft.com/office/drawing/2014/main" id="{528A7D8D-1AB5-46C4-93FA-D92C2FD51692}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" b="42"/>
          <a:stretch/>
        </p:blipFill>
        <p:spPr>
          <a:xfrm>
            <a:off x="0" y="18000663"/>
            <a:ext cx="0" cy="0"/>
          </a:xfrm>
        </p:spPr>
      </p:pic>
    </p:spTree>
    <p:extLst>
      <p:ext uri="{BB962C8B-B14F-4D97-AF65-F5344CB8AC3E}">
        <p14:creationId xmlns:p14="http://schemas.microsoft.com/office/powerpoint/2010/main" val="21588865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855C33-5458-94CA-54B5-6F7E510AF4A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9588" y="6558486"/>
            <a:ext cx="2628900" cy="153888"/>
          </a:xfrm>
        </p:spPr>
        <p:txBody>
          <a:bodyPr/>
          <a:lstStyle/>
          <a:p>
            <a:r>
              <a:rPr lang="en-US"/>
              <a:t>Tuesday, February 2, 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8AEB9E8-0291-7ECB-CB06-3C844DB0A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7875" y="6558486"/>
            <a:ext cx="6379210" cy="153888"/>
          </a:xfr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F2B840-B9C1-2D33-E4B7-D970B6D6D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97588" y="6558486"/>
            <a:ext cx="1692274" cy="153888"/>
          </a:xfrm>
        </p:spPr>
        <p:txBody>
          <a:bodyPr/>
          <a:lstStyle/>
          <a:p>
            <a:fld id="{DBA1B0FB-D917-4C8C-928F-313BD683BF39}" type="slidenum">
              <a:rPr lang="en-US" smtClean="0"/>
              <a:t>7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EBEE2CB-D403-99DA-2E54-313E0D955C36}"/>
              </a:ext>
            </a:extLst>
          </p:cNvPr>
          <p:cNvSpPr txBox="1"/>
          <p:nvPr/>
        </p:nvSpPr>
        <p:spPr>
          <a:xfrm>
            <a:off x="499588" y="1768978"/>
            <a:ext cx="1115687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dirty="0"/>
              <a:t>Prelim: Spot on wall, focus, deep breath, exhale &amp; close eyes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dirty="0"/>
              <a:t>Small Muscle: So relaxed you know they can’t work; Test to satisfy self; quit testing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dirty="0"/>
              <a:t>Relaxation: Let comfort flow from top to bottom</a:t>
            </a:r>
            <a:endParaRPr lang="en-CA" sz="48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7728F52-FFE8-09EE-E566-22E449C90FA1}"/>
              </a:ext>
            </a:extLst>
          </p:cNvPr>
          <p:cNvSpPr txBox="1"/>
          <p:nvPr/>
        </p:nvSpPr>
        <p:spPr>
          <a:xfrm>
            <a:off x="2469735" y="598205"/>
            <a:ext cx="63792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FF0000"/>
                </a:solidFill>
              </a:rPr>
              <a:t>Breakout 1 cheat sheet</a:t>
            </a:r>
            <a:endParaRPr lang="en-CA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17062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22D24B9-3274-3031-A64F-0B5B363A31B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3600000" y="0"/>
            <a:ext cx="0" cy="0"/>
          </a:xfrm>
        </p:spPr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E042C6EF-263F-B0EE-F71C-A32D29DB9FC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-3600000" y="0"/>
            <a:ext cx="0" cy="0"/>
          </a:xfrm>
        </p:spPr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AD93AF93-C6D7-B1B4-97B0-BA83E9D1A18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-3600000" y="0"/>
            <a:ext cx="0" cy="0"/>
          </a:xfrm>
        </p:spPr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8559D5C6-0123-1E93-2E36-303CF2FA8D74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-3600000" y="0"/>
            <a:ext cx="0" cy="0"/>
          </a:xfrm>
        </p:spPr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65E57E5-4D8B-C699-87A9-6BCEAD1B443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0863" y="18000000"/>
            <a:ext cx="0" cy="0"/>
          </a:xfrm>
        </p:spPr>
        <p:txBody>
          <a:bodyPr/>
          <a:lstStyle/>
          <a:p>
            <a:r>
              <a:rPr lang="en-US" dirty="0"/>
              <a:t>Tuesday, </a:t>
            </a:r>
            <a:r>
              <a:rPr lang="en-US" dirty="0" err="1"/>
              <a:t>Feruary</a:t>
            </a:r>
            <a:r>
              <a:rPr lang="en-US" dirty="0"/>
              <a:t> 2, 20XX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C825D73-E6BE-7BED-AF3B-392468BB5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8</a:t>
            </a:fld>
            <a:endParaRPr lang="en-US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864BAD2C-64C2-43EE-C3FB-8489F8C93D5B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492369" y="290147"/>
            <a:ext cx="10991454" cy="6063178"/>
          </a:xfrm>
          <a:noFill/>
        </p:spPr>
        <p:txBody>
          <a:bodyPr/>
          <a:lstStyle/>
          <a:p>
            <a:pPr marL="0" indent="0" algn="ctr">
              <a:buNone/>
            </a:pPr>
            <a:r>
              <a:rPr lang="en-US" sz="4000" b="1" dirty="0">
                <a:solidFill>
                  <a:schemeClr val="tx1"/>
                </a:solidFill>
              </a:rPr>
              <a:t>Fractionation</a:t>
            </a:r>
          </a:p>
          <a:p>
            <a:r>
              <a:rPr lang="en-US" sz="2800" dirty="0">
                <a:solidFill>
                  <a:schemeClr val="tx1"/>
                </a:solidFill>
              </a:rPr>
              <a:t>In a moment, open and close eyes</a:t>
            </a:r>
          </a:p>
          <a:p>
            <a:pPr lvl="1"/>
            <a:r>
              <a:rPr lang="en-US" sz="2800" dirty="0">
                <a:solidFill>
                  <a:schemeClr val="tx1"/>
                </a:solidFill>
              </a:rPr>
              <a:t>Open: focus on spot</a:t>
            </a:r>
          </a:p>
          <a:p>
            <a:r>
              <a:rPr lang="en-US" sz="2800" dirty="0">
                <a:solidFill>
                  <a:schemeClr val="tx1"/>
                </a:solidFill>
              </a:rPr>
              <a:t>First time</a:t>
            </a:r>
          </a:p>
          <a:p>
            <a:pPr lvl="1"/>
            <a:r>
              <a:rPr lang="en-US" sz="2800" dirty="0">
                <a:solidFill>
                  <a:schemeClr val="tx1"/>
                </a:solidFill>
              </a:rPr>
              <a:t>Close – allow yourself to relax maybe  as much as 10 times deeper</a:t>
            </a:r>
          </a:p>
          <a:p>
            <a:r>
              <a:rPr lang="en-US" sz="2800" dirty="0">
                <a:solidFill>
                  <a:schemeClr val="tx1"/>
                </a:solidFill>
              </a:rPr>
              <a:t>Second time</a:t>
            </a:r>
          </a:p>
          <a:p>
            <a:pPr lvl="1"/>
            <a:r>
              <a:rPr lang="en-US" sz="2800" dirty="0">
                <a:solidFill>
                  <a:schemeClr val="tx1"/>
                </a:solidFill>
              </a:rPr>
              <a:t>Close – double the awareness of that chair supporting your body</a:t>
            </a:r>
          </a:p>
          <a:p>
            <a:r>
              <a:rPr lang="en-US" sz="2800" dirty="0">
                <a:solidFill>
                  <a:schemeClr val="tx1"/>
                </a:solidFill>
              </a:rPr>
              <a:t>Third time</a:t>
            </a:r>
          </a:p>
          <a:p>
            <a:pPr lvl="1"/>
            <a:r>
              <a:rPr lang="en-US" sz="2800" dirty="0">
                <a:solidFill>
                  <a:schemeClr val="tx1"/>
                </a:solidFill>
              </a:rPr>
              <a:t>Close – just let go</a:t>
            </a:r>
            <a:endParaRPr lang="en-CA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9968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1FD27AE-F972-6136-F590-F0A16D2A0B4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3600000" y="0"/>
            <a:ext cx="0" cy="0"/>
          </a:xfrm>
          <a:noFill/>
        </p:spPr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362ED349-4DAD-8B2C-3030-ADC6934860B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-3600000" y="0"/>
            <a:ext cx="0" cy="0"/>
          </a:xfrm>
        </p:spPr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92F5AA2D-F1F2-4388-DF99-1A06B00CAA1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-3600000" y="0"/>
            <a:ext cx="0" cy="0"/>
          </a:xfrm>
        </p:spPr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BE53F2ED-D360-1A5E-41AB-7EA9B6F5EAE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-3600000" y="0"/>
            <a:ext cx="0" cy="0"/>
          </a:xfrm>
        </p:spPr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8A5F37-CE39-3BF0-980D-30E898A1D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9</a:t>
            </a:fld>
            <a:endParaRPr lang="en-US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07265025-F0B8-85A2-E25C-5D83380CA7B1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237392" y="98449"/>
            <a:ext cx="11246431" cy="6661101"/>
          </a:xfrm>
          <a:noFill/>
        </p:spPr>
        <p:txBody>
          <a:bodyPr/>
          <a:lstStyle/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dirty="0">
                <a:solidFill>
                  <a:schemeClr val="tx1"/>
                </a:solidFill>
              </a:rPr>
              <a:t>Large Muscle Catalepsy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3600" dirty="0">
                <a:solidFill>
                  <a:schemeClr val="tx1"/>
                </a:solidFill>
              </a:rPr>
              <a:t>Squeeze right hand into a fist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3600" dirty="0">
                <a:solidFill>
                  <a:schemeClr val="tx1"/>
                </a:solidFill>
              </a:rPr>
              <a:t>Pick up right arm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3600" dirty="0">
                <a:solidFill>
                  <a:schemeClr val="tx1"/>
                </a:solidFill>
              </a:rPr>
              <a:t>Extend it level, parallel to floor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3000" dirty="0">
                <a:solidFill>
                  <a:schemeClr val="tx1"/>
                </a:solidFill>
              </a:rPr>
              <a:t>Keep squeezing the fist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3600" dirty="0">
                <a:solidFill>
                  <a:schemeClr val="tx1"/>
                </a:solidFill>
              </a:rPr>
              <a:t>That arm is so strong. Try to bend it – it only gets more rigid (2 or 3x)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3600" dirty="0">
                <a:solidFill>
                  <a:schemeClr val="tx1"/>
                </a:solidFill>
              </a:rPr>
              <a:t>&lt;finger snap&gt; let it relax back into your lap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7978621"/>
      </p:ext>
    </p:extLst>
  </p:cSld>
  <p:clrMapOvr>
    <a:masterClrMapping/>
  </p:clrMapOvr>
</p:sld>
</file>

<file path=ppt/theme/theme1.xml><?xml version="1.0" encoding="utf-8"?>
<a:theme xmlns:a="http://schemas.openxmlformats.org/drawingml/2006/main" name="3DFloatVTI">
  <a:themeElements>
    <a:clrScheme name="Float">
      <a:dk1>
        <a:sysClr val="windowText" lastClr="000000"/>
      </a:dk1>
      <a:lt1>
        <a:sysClr val="window" lastClr="FFFFFF"/>
      </a:lt1>
      <a:dk2>
        <a:srgbClr val="1B192E"/>
      </a:dk2>
      <a:lt2>
        <a:srgbClr val="EAE5EB"/>
      </a:lt2>
      <a:accent1>
        <a:srgbClr val="13BE89"/>
      </a:accent1>
      <a:accent2>
        <a:srgbClr val="12B1BF"/>
      </a:accent2>
      <a:accent3>
        <a:srgbClr val="D40AA8"/>
      </a:accent3>
      <a:accent4>
        <a:srgbClr val="B86E62"/>
      </a:accent4>
      <a:accent5>
        <a:srgbClr val="A3A3C1"/>
      </a:accent5>
      <a:accent6>
        <a:srgbClr val="37335B"/>
      </a:accent6>
      <a:hlink>
        <a:srgbClr val="0066FF"/>
      </a:hlink>
      <a:folHlink>
        <a:srgbClr val="666699"/>
      </a:folHlink>
    </a:clrScheme>
    <a:fontScheme name="Float">
      <a:majorFont>
        <a:latin typeface="Walbaum Display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3DFloatVTI" id="{F59BA300-ED19-4B39-9AE3-7882B1DE8B78}" vid="{0FEC63E3-719F-4F50-9F1E-5B8BAF39109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_ip_UnifiedCompliancePolicyProperties xmlns="http://schemas.microsoft.com/sharepoint/v3" xsi:nil="true"/>
    <lcf76f155ced4ddcb4097134ff3c332f xmlns="71af3243-3dd4-4a8d-8c0d-dd76da1f02a5">
      <Terms xmlns="http://schemas.microsoft.com/office/infopath/2007/PartnerControls"/>
    </lcf76f155ced4ddcb4097134ff3c332f>
    <TaxCatchAll xmlns="230e9df3-be65-4c73-a93b-d1236ebd677e"/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8" ma:contentTypeDescription="Create a new document." ma:contentTypeScope="" ma:versionID="22a266b9fa9a230c5a512669d8b298c3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eddc33fff6b14141ee5c74a0d29ea6a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cf76f155ced4ddcb4097134ff3c332f" ma:index="24" nillable="true" ma:taxonomy="true" ma:internalName="lcf76f155ced4ddcb4097134ff3c332f" ma:taxonomyFieldName="MediaServiceAITags" ma:displayName="Image Tags" ma:readOnly="false" ma:fieldId="{5cf76f15-5ced-4ddc-b409-7134ff3c332f}" ma:taxonomyMulti="true" ma:sspId="e385fb40-52d4-4fae-9c5b-3e8ff8a5878e" ma:termSetId="09814cd3-568e-4e90-9814-8d621ff8fb84" ma:anchorId="00000000-0000-0000-0000-000000000000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5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0811A92-D464-4AC4-A396-BA73B10CEEAC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2.xml><?xml version="1.0" encoding="utf-8"?>
<ds:datastoreItem xmlns:ds="http://schemas.openxmlformats.org/officeDocument/2006/customXml" ds:itemID="{904751AB-E840-446F-8D49-E697067EC88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E4876F9-7AE1-498D-B8FE-1E3AD703D2A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{D49F75E7-7802-45E3-ADD9-5ACF4E76F4D0}tf33713516_win32</Template>
  <TotalTime>550</TotalTime>
  <Words>631</Words>
  <Application>Microsoft Office PowerPoint</Application>
  <PresentationFormat>Widescreen</PresentationFormat>
  <Paragraphs>106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Gill Sans MT</vt:lpstr>
      <vt:lpstr>Walbaum Display</vt:lpstr>
      <vt:lpstr>3DFloatVTI</vt:lpstr>
      <vt:lpstr>The Elman Induction – Part 1</vt:lpstr>
      <vt:lpstr>Agenda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Hypnosis 101  - the basics -</dc:title>
  <dc:creator>Bruce Anderson</dc:creator>
  <cp:lastModifiedBy>Bruce Anderson</cp:lastModifiedBy>
  <cp:revision>11</cp:revision>
  <dcterms:created xsi:type="dcterms:W3CDTF">2022-05-03T15:26:14Z</dcterms:created>
  <dcterms:modified xsi:type="dcterms:W3CDTF">2022-07-02T13:07:09Z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