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3138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BF47-30D5-4208-BD95-3FF6BD49E10C}" type="datetimeFigureOut">
              <a:rPr lang="en-CA" smtClean="0"/>
              <a:t>2022-05-19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483E-2C1B-49D3-98DF-457DE87F6A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40972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BF47-30D5-4208-BD95-3FF6BD49E10C}" type="datetimeFigureOut">
              <a:rPr lang="en-CA" smtClean="0"/>
              <a:t>2022-05-19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483E-2C1B-49D3-98DF-457DE87F6A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97351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BF47-30D5-4208-BD95-3FF6BD49E10C}" type="datetimeFigureOut">
              <a:rPr lang="en-CA" smtClean="0"/>
              <a:t>2022-05-19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483E-2C1B-49D3-98DF-457DE87F6A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156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BF47-30D5-4208-BD95-3FF6BD49E10C}" type="datetimeFigureOut">
              <a:rPr lang="en-CA" smtClean="0"/>
              <a:t>2022-05-19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483E-2C1B-49D3-98DF-457DE87F6AD9}" type="slidenum">
              <a:rPr lang="en-CA" smtClean="0"/>
              <a:t>‹#›</a:t>
            </a:fld>
            <a:endParaRPr lang="en-CA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206891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BF47-30D5-4208-BD95-3FF6BD49E10C}" type="datetimeFigureOut">
              <a:rPr lang="en-CA" smtClean="0"/>
              <a:t>2022-05-19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483E-2C1B-49D3-98DF-457DE87F6A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434443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BF47-30D5-4208-BD95-3FF6BD49E10C}" type="datetimeFigureOut">
              <a:rPr lang="en-CA" smtClean="0"/>
              <a:t>2022-05-19</a:t>
            </a:fld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483E-2C1B-49D3-98DF-457DE87F6A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253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BF47-30D5-4208-BD95-3FF6BD49E10C}" type="datetimeFigureOut">
              <a:rPr lang="en-CA" smtClean="0"/>
              <a:t>2022-05-19</a:t>
            </a:fld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483E-2C1B-49D3-98DF-457DE87F6A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09050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BF47-30D5-4208-BD95-3FF6BD49E10C}" type="datetimeFigureOut">
              <a:rPr lang="en-CA" smtClean="0"/>
              <a:t>2022-05-19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483E-2C1B-49D3-98DF-457DE87F6A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05865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BF47-30D5-4208-BD95-3FF6BD49E10C}" type="datetimeFigureOut">
              <a:rPr lang="en-CA" smtClean="0"/>
              <a:t>2022-05-19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483E-2C1B-49D3-98DF-457DE87F6A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7676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BF47-30D5-4208-BD95-3FF6BD49E10C}" type="datetimeFigureOut">
              <a:rPr lang="en-CA" smtClean="0"/>
              <a:t>2022-05-19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483E-2C1B-49D3-98DF-457DE87F6A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5666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BF47-30D5-4208-BD95-3FF6BD49E10C}" type="datetimeFigureOut">
              <a:rPr lang="en-CA" smtClean="0"/>
              <a:t>2022-05-19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483E-2C1B-49D3-98DF-457DE87F6A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08101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BF47-30D5-4208-BD95-3FF6BD49E10C}" type="datetimeFigureOut">
              <a:rPr lang="en-CA" smtClean="0"/>
              <a:t>2022-05-19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483E-2C1B-49D3-98DF-457DE87F6A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1706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BF47-30D5-4208-BD95-3FF6BD49E10C}" type="datetimeFigureOut">
              <a:rPr lang="en-CA" smtClean="0"/>
              <a:t>2022-05-19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483E-2C1B-49D3-98DF-457DE87F6A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12044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BF47-30D5-4208-BD95-3FF6BD49E10C}" type="datetimeFigureOut">
              <a:rPr lang="en-CA" smtClean="0"/>
              <a:t>2022-05-19</a:t>
            </a:fld>
            <a:endParaRPr lang="en-C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483E-2C1B-49D3-98DF-457DE87F6A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83944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BF47-30D5-4208-BD95-3FF6BD49E10C}" type="datetimeFigureOut">
              <a:rPr lang="en-CA" smtClean="0"/>
              <a:t>2022-05-19</a:t>
            </a:fld>
            <a:endParaRPr lang="en-C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483E-2C1B-49D3-98DF-457DE87F6A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54991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BF47-30D5-4208-BD95-3FF6BD49E10C}" type="datetimeFigureOut">
              <a:rPr lang="en-CA" smtClean="0"/>
              <a:t>2022-05-19</a:t>
            </a:fld>
            <a:endParaRPr lang="en-C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483E-2C1B-49D3-98DF-457DE87F6A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10986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BF47-30D5-4208-BD95-3FF6BD49E10C}" type="datetimeFigureOut">
              <a:rPr lang="en-CA" smtClean="0"/>
              <a:t>2022-05-19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483E-2C1B-49D3-98DF-457DE87F6A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12852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922BF47-30D5-4208-BD95-3FF6BD49E10C}" type="datetimeFigureOut">
              <a:rPr lang="en-CA" smtClean="0"/>
              <a:t>2022-05-19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3483E-2C1B-49D3-98DF-457DE87F6A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989552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B1EE2-8DDA-D29F-2469-F2130BBFC7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Reinduction Trigger</a:t>
            </a:r>
            <a:endParaRPr lang="en-C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85E6EB-C937-6A97-4329-449B59C208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The shortcut to trance and other state changes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90911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D7C95-E1E3-34CE-1684-54FF931FF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Concept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182FB-7B5D-092B-7E78-77FDD0FA97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We are actually going to work with THREE distinct triggers</a:t>
            </a:r>
          </a:p>
          <a:p>
            <a:r>
              <a:rPr lang="en-US" sz="3200" dirty="0"/>
              <a:t>Each trigger leads to a state change</a:t>
            </a:r>
          </a:p>
          <a:p>
            <a:r>
              <a:rPr lang="en-US" sz="3200" dirty="0"/>
              <a:t>1. Positive Resource</a:t>
            </a:r>
          </a:p>
          <a:p>
            <a:r>
              <a:rPr lang="en-CA" sz="3200" dirty="0"/>
              <a:t>2. Eyes-closed trance</a:t>
            </a:r>
          </a:p>
          <a:p>
            <a:r>
              <a:rPr lang="en-CA" sz="3200" dirty="0"/>
              <a:t>3. Eyes-open trance</a:t>
            </a:r>
          </a:p>
        </p:txBody>
      </p:sp>
    </p:spTree>
    <p:extLst>
      <p:ext uri="{BB962C8B-B14F-4D97-AF65-F5344CB8AC3E}">
        <p14:creationId xmlns:p14="http://schemas.microsoft.com/office/powerpoint/2010/main" val="3055567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5DFCA-CBF6-8E6B-5A5C-C538EDE6082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22191"/>
            <a:ext cx="9793480" cy="6635809"/>
          </a:xfrm>
        </p:spPr>
        <p:txBody>
          <a:bodyPr/>
          <a:lstStyle/>
          <a:p>
            <a:r>
              <a:rPr lang="en-US" dirty="0">
                <a:latin typeface="Amasis MT Pro Black" panose="02040A04050005020304" pitchFamily="18" charset="0"/>
              </a:rPr>
              <a:t>				Positive Resource</a:t>
            </a:r>
            <a:br>
              <a:rPr lang="en-US" dirty="0"/>
            </a:br>
            <a:r>
              <a:rPr lang="en-US" dirty="0"/>
              <a:t>Get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Permission; Go into Trance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Find pleasure place; Smile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Choose a pleasure; Smile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Step into that pleasure. Experience it vividly.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Smile when it’s as strong as you can make it.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Feels good, doesn’t it?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Just for fun, make it stronger. 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Smile so I know it was stronger.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Enjoy that stronger pleasure. &lt;pause&gt;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&lt;emerge&gt;</a:t>
            </a:r>
            <a:endParaRPr lang="en-CA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252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7487-13F6-938E-C3CF-FB40CAC71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683873"/>
          </a:xfrm>
        </p:spPr>
        <p:txBody>
          <a:bodyPr/>
          <a:lstStyle/>
          <a:p>
            <a:r>
              <a:rPr lang="en-US" dirty="0"/>
              <a:t>Reinduction Trigger</a:t>
            </a:r>
            <a:endParaRPr lang="en-CA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6393AA1-AFEB-D8B1-9359-31F2EE476F80}"/>
              </a:ext>
            </a:extLst>
          </p:cNvPr>
          <p:cNvSpPr txBox="1">
            <a:spLocks/>
          </p:cNvSpPr>
          <p:nvPr/>
        </p:nvSpPr>
        <p:spPr>
          <a:xfrm>
            <a:off x="646111" y="1040954"/>
            <a:ext cx="11437642" cy="575295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&lt;from trance&gt;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We want to have a quick way for you to get into trance and go deeper.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Each time tonight you hear my voice say the phrase “Sleep Now”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 I want you to go this deep into trance and then a little deeper.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Let’s practice: Sleep Now … and step into your pleasure.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Smile if you went deeper.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If you’re wide awake and alert, this command will lead you this deep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and then a little deeper.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If you’re in trance with your eyes open, immediately close your eyes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and go this deep and then a little deeper.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Sleep Now and step into your pleasure.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&lt;pause so they enjoy the pleasure&gt;          &lt;emerge&gt;</a:t>
            </a:r>
            <a:endParaRPr lang="en-C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56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0C7E9-58C4-1CF0-4522-863D4B79A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83128"/>
            <a:ext cx="9404723" cy="692727"/>
          </a:xfrm>
        </p:spPr>
        <p:txBody>
          <a:bodyPr/>
          <a:lstStyle/>
          <a:p>
            <a:r>
              <a:rPr lang="en-US" dirty="0"/>
              <a:t>Eyes Open Trance</a:t>
            </a:r>
            <a:endParaRPr lang="en-CA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15A8448F-92FA-A39B-5C29-99C095A22062}"/>
              </a:ext>
            </a:extLst>
          </p:cNvPr>
          <p:cNvSpPr txBox="1">
            <a:spLocks/>
          </p:cNvSpPr>
          <p:nvPr/>
        </p:nvSpPr>
        <p:spPr>
          <a:xfrm>
            <a:off x="76912" y="837489"/>
            <a:ext cx="11665009" cy="60205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In a moment I’ll ask you to open ONLY your eyes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You’ll be able to think and speak clearly and still be hypnotized. </a:t>
            </a:r>
            <a:r>
              <a:rPr lang="en-CA" sz="3200" dirty="0">
                <a:latin typeface="Arial" panose="020B0604020202020204" pitchFamily="34" charset="0"/>
                <a:cs typeface="Arial" panose="020B0604020202020204" pitchFamily="34" charset="0"/>
              </a:rPr>
              <a:t>Smile if you understand</a:t>
            </a:r>
          </a:p>
          <a:p>
            <a:r>
              <a:rPr lang="en-CA" sz="3200" dirty="0">
                <a:latin typeface="Arial" panose="020B0604020202020204" pitchFamily="34" charset="0"/>
                <a:cs typeface="Arial" panose="020B0604020202020204" pitchFamily="34" charset="0"/>
              </a:rPr>
              <a:t>Now … open ONLY your eyes</a:t>
            </a:r>
          </a:p>
          <a:p>
            <a:r>
              <a:rPr lang="en-CA" sz="3200" dirty="0">
                <a:latin typeface="Arial" panose="020B0604020202020204" pitchFamily="34" charset="0"/>
                <a:cs typeface="Arial" panose="020B0604020202020204" pitchFamily="34" charset="0"/>
              </a:rPr>
              <a:t>Did you know you can be in trance with your eyes open?</a:t>
            </a:r>
          </a:p>
          <a:p>
            <a:r>
              <a:rPr lang="en-CA" sz="3200" dirty="0">
                <a:latin typeface="Arial" panose="020B0604020202020204" pitchFamily="34" charset="0"/>
                <a:cs typeface="Arial" panose="020B0604020202020204" pitchFamily="34" charset="0"/>
              </a:rPr>
              <a:t>Tonight, each time I ask you to open ONLY your eyes I     want you to come to this place – able to think and speak clearly and still be in trance</a:t>
            </a:r>
          </a:p>
          <a:p>
            <a:r>
              <a:rPr lang="en-CA" sz="3200" dirty="0">
                <a:latin typeface="Arial" panose="020B0604020202020204" pitchFamily="34" charset="0"/>
                <a:cs typeface="Arial" panose="020B0604020202020204" pitchFamily="34" charset="0"/>
              </a:rPr>
              <a:t>Sleep Now and step into that pleasure.</a:t>
            </a:r>
          </a:p>
          <a:p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3200" dirty="0">
                <a:latin typeface="Arial" panose="020B0604020202020204" pitchFamily="34" charset="0"/>
                <a:cs typeface="Arial" panose="020B0604020202020204" pitchFamily="34" charset="0"/>
              </a:rPr>
              <a:t>&lt;repeat 3x&gt; {Open ONLY your eyes. &lt;pause&gt; Sleep Now} 			&lt;emerge&gt;</a:t>
            </a:r>
          </a:p>
          <a:p>
            <a:endParaRPr lang="en-CA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6209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407</TotalTime>
  <Words>372</Words>
  <Application>Microsoft Office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Amasis MT Pro Black</vt:lpstr>
      <vt:lpstr>Arial</vt:lpstr>
      <vt:lpstr>Century Gothic</vt:lpstr>
      <vt:lpstr>Wingdings 3</vt:lpstr>
      <vt:lpstr>Ion</vt:lpstr>
      <vt:lpstr>Reinduction Trigger</vt:lpstr>
      <vt:lpstr>Concept</vt:lpstr>
      <vt:lpstr>    Positive Resource Get Permission; Go into Trance Find pleasure place; Smile Choose a pleasure; Smile Step into that pleasure. Experience it vividly. Smile when it’s as strong as you can make it. Feels good, doesn’t it? Just for fun, make it stronger.  Smile so I know it was stronger. Enjoy that stronger pleasure. &lt;pause&gt; &lt;emerge&gt;</vt:lpstr>
      <vt:lpstr>Reinduction Trigger</vt:lpstr>
      <vt:lpstr>Eyes Open Trance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Reinduction Trigger</dc:title>
  <dc:creator>Bruce Anderson</dc:creator>
  <cp:lastModifiedBy>Bruce Anderson</cp:lastModifiedBy>
  <cp:revision>2</cp:revision>
  <cp:lastPrinted>2022-05-19T12:45:13Z</cp:lastPrinted>
  <dcterms:created xsi:type="dcterms:W3CDTF">2022-05-18T19:03:42Z</dcterms:created>
  <dcterms:modified xsi:type="dcterms:W3CDTF">2022-05-19T13:03:59Z</dcterms:modified>
</cp:coreProperties>
</file>