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228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458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21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5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5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4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3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1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>
            <a:extLst>
              <a:ext uri="{FF2B5EF4-FFF2-40B4-BE49-F238E27FC236}">
                <a16:creationId xmlns:a16="http://schemas.microsoft.com/office/drawing/2014/main" id="{63CFF173-4496-4C30-8D80-080A9E3019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1" b="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BC242A-F0DA-9DC0-3646-A33622C4D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 fontScale="90000"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The Acceptance Process</a:t>
            </a:r>
            <a:endParaRPr lang="en-CA" sz="115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E595B-4062-A288-64D8-96EE04735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33" y="4718033"/>
            <a:ext cx="10634738" cy="1175039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York Hypnosis Explorers 2022-06-08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9FC3-A50F-DEA4-7453-23FDE526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is it?</a:t>
            </a:r>
            <a:endParaRPr lang="en-C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CB75-A2A7-81A4-32BB-59C085E64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When emotion or sensation gets too strong, we shut down or run away</a:t>
            </a:r>
          </a:p>
          <a:p>
            <a:r>
              <a:rPr lang="en-US" sz="4000" dirty="0"/>
              <a:t>This is a way of allowing the emotion or sensation to resolve so we can get on with our lives.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51484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1763-32DF-8678-3B1F-5F9AE912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it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3FF8F-3155-7534-C48D-C217058EA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Whenever an emotion stops us</a:t>
            </a:r>
          </a:p>
          <a:p>
            <a:pPr lvl="1"/>
            <a:r>
              <a:rPr lang="en-US" sz="2800" dirty="0"/>
              <a:t>Fear</a:t>
            </a:r>
          </a:p>
          <a:p>
            <a:pPr lvl="1"/>
            <a:r>
              <a:rPr lang="en-US" sz="2800" dirty="0"/>
              <a:t>Overwhelm</a:t>
            </a:r>
          </a:p>
          <a:p>
            <a:pPr lvl="1"/>
            <a:r>
              <a:rPr lang="en-US" sz="2800" dirty="0"/>
              <a:t>Belief that we can’t</a:t>
            </a:r>
          </a:p>
          <a:p>
            <a:pPr lvl="1"/>
            <a:r>
              <a:rPr lang="en-US" sz="2800" dirty="0"/>
              <a:t>Any emotion or sensation that is so strong that we stop ourselves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887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0ADA9-4BB0-C7EC-F2D0-06934395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Process outline</a:t>
            </a:r>
            <a:endParaRPr lang="en-C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CA72F-BB6F-94A2-94F0-41119F3A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Imagine doing the thing that the emotion stops you from doing</a:t>
            </a:r>
          </a:p>
          <a:p>
            <a:r>
              <a:rPr lang="en-US" sz="2800" dirty="0"/>
              <a:t>Make the sensation(s) strong – i.e. make it real</a:t>
            </a:r>
          </a:p>
          <a:p>
            <a:r>
              <a:rPr lang="en-US" sz="2800" dirty="0"/>
              <a:t>Be present with the sensation(s) as it resolves</a:t>
            </a:r>
          </a:p>
          <a:p>
            <a:r>
              <a:rPr lang="en-US" sz="2800" dirty="0"/>
              <a:t>Send it love when you can</a:t>
            </a:r>
          </a:p>
        </p:txBody>
      </p:sp>
    </p:spTree>
    <p:extLst>
      <p:ext uri="{BB962C8B-B14F-4D97-AF65-F5344CB8AC3E}">
        <p14:creationId xmlns:p14="http://schemas.microsoft.com/office/powerpoint/2010/main" val="791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EC983-2010-F862-133E-CC3D0E9B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273" y="147782"/>
            <a:ext cx="10594109" cy="6710218"/>
          </a:xfrm>
        </p:spPr>
        <p:txBody>
          <a:bodyPr/>
          <a:lstStyle/>
          <a:p>
            <a:r>
              <a:rPr lang="en-US" sz="2700" dirty="0"/>
              <a:t>Choose the desire</a:t>
            </a:r>
          </a:p>
          <a:p>
            <a:r>
              <a:rPr lang="en-US" sz="2700" dirty="0"/>
              <a:t>Feel the SENSATIONS</a:t>
            </a:r>
          </a:p>
          <a:p>
            <a:r>
              <a:rPr lang="en-US" sz="2700" dirty="0"/>
              <a:t>Follow the most intense part with your finger</a:t>
            </a:r>
          </a:p>
          <a:p>
            <a:r>
              <a:rPr lang="en-US" sz="2700" b="1" dirty="0"/>
              <a:t>Be Present </a:t>
            </a:r>
            <a:r>
              <a:rPr lang="en-US" sz="2700" dirty="0"/>
              <a:t>with the sensations in a spirit </a:t>
            </a:r>
            <a:r>
              <a:rPr lang="en-US" sz="2700"/>
              <a:t>of acceptance. </a:t>
            </a:r>
            <a:r>
              <a:rPr lang="en-US" sz="2700" dirty="0"/>
              <a:t>Send love when you can</a:t>
            </a:r>
          </a:p>
          <a:p>
            <a:r>
              <a:rPr lang="en-US" sz="2700" dirty="0"/>
              <a:t>They may intensify, diminish, move around, even transform</a:t>
            </a:r>
          </a:p>
          <a:p>
            <a:r>
              <a:rPr lang="en-US" sz="2700" dirty="0"/>
              <a:t>Stay out of your head and in your body WITH the sensations</a:t>
            </a:r>
          </a:p>
          <a:p>
            <a:r>
              <a:rPr lang="en-US" sz="2700" dirty="0"/>
              <a:t>When you find yourself in your head, say “Oops!” and get back in your body</a:t>
            </a:r>
          </a:p>
          <a:p>
            <a:r>
              <a:rPr lang="en-US" sz="2700" dirty="0"/>
              <a:t>Measure the intensity from time to time (Scale of zero to ten)</a:t>
            </a:r>
          </a:p>
          <a:p>
            <a:r>
              <a:rPr lang="en-US" sz="2700" dirty="0"/>
              <a:t>When it gets to a 1 or a 0, imagine doing what the sensations used to stop you from doing. If the sensations are more than a 2 or 3, repeat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62171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</TotalTime>
  <Words>237</Words>
  <Application>Microsoft Office PowerPoint</Application>
  <PresentationFormat>Widescreen</PresentationFormat>
  <Paragraphs>25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The Acceptance Process</vt:lpstr>
      <vt:lpstr>What is it?</vt:lpstr>
      <vt:lpstr>WHEN to use it</vt:lpstr>
      <vt:lpstr>Process outline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Acceptance Process</dc:title>
  <dc:creator>Bruce Anderson</dc:creator>
  <cp:lastModifiedBy>Bruce Anderson</cp:lastModifiedBy>
  <cp:revision>2</cp:revision>
  <dcterms:created xsi:type="dcterms:W3CDTF">2022-06-08T18:39:34Z</dcterms:created>
  <dcterms:modified xsi:type="dcterms:W3CDTF">2022-06-09T01:08:19Z</dcterms:modified>
</cp:coreProperties>
</file>