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9" r:id="rId5"/>
    <p:sldId id="269" r:id="rId6"/>
    <p:sldId id="265" r:id="rId7"/>
    <p:sldId id="266" r:id="rId8"/>
    <p:sldId id="267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5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130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7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00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550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0073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8844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1527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3371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580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14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053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802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246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500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006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29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8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C048-B919-4B08-961B-A288DB1ACCD9}" type="datetimeFigureOut">
              <a:rPr lang="en-CA" smtClean="0"/>
              <a:t>2022-06-21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6246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888EE-A9A8-5D87-EF58-80B6AFC90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463961"/>
            <a:ext cx="8144134" cy="1749116"/>
          </a:xfrm>
        </p:spPr>
        <p:txBody>
          <a:bodyPr/>
          <a:lstStyle/>
          <a:p>
            <a:pPr algn="ctr"/>
            <a:r>
              <a:rPr lang="en-US" dirty="0"/>
              <a:t>Entrepreneur’s Desire Masterplan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37760-7299-3A87-DC4E-DD0D3F1C7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761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1B5B7-DBB8-F2DD-E3B8-0AC46D18C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Overview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12908-6E0C-26FE-2E88-D3109DB26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 1: Overwhelm, Procrastination, Integrity, Supportive Comm</a:t>
            </a:r>
          </a:p>
          <a:p>
            <a:r>
              <a:rPr lang="en-US" dirty="0"/>
              <a:t>Week 2: Change, Mindfulness, Focus</a:t>
            </a:r>
          </a:p>
          <a:p>
            <a:r>
              <a:rPr lang="en-US" dirty="0"/>
              <a:t>Week 3: Desire, Permission, Gratitude / Celebration</a:t>
            </a:r>
          </a:p>
          <a:p>
            <a:r>
              <a:rPr lang="en-US" sz="2800" dirty="0"/>
              <a:t>Week 4: Priorities</a:t>
            </a:r>
          </a:p>
          <a:p>
            <a:r>
              <a:rPr lang="en-US" dirty="0"/>
              <a:t>Week 5: Accepting Emotions</a:t>
            </a:r>
          </a:p>
          <a:p>
            <a:r>
              <a:rPr lang="en-US" b="1" dirty="0">
                <a:highlight>
                  <a:srgbClr val="FF0000"/>
                </a:highlight>
              </a:rPr>
              <a:t>Week 6: Taking Control of Emotions</a:t>
            </a:r>
          </a:p>
          <a:p>
            <a:r>
              <a:rPr lang="en-US" dirty="0"/>
              <a:t>Week 7: Celebration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898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61ED5-5289-CC90-3269-4F9ECC07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Homework Review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AF145-5D32-A146-B74A-5018C61E3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04815"/>
            <a:ext cx="9613861" cy="416180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What did you learn during your calls?</a:t>
            </a:r>
          </a:p>
          <a:p>
            <a:pPr lvl="1"/>
            <a:r>
              <a:rPr lang="en-US" sz="2800" dirty="0"/>
              <a:t>About yourself?</a:t>
            </a:r>
          </a:p>
          <a:p>
            <a:pPr lvl="1"/>
            <a:r>
              <a:rPr lang="en-US" sz="2800" dirty="0"/>
              <a:t>About your buddy?</a:t>
            </a:r>
          </a:p>
          <a:p>
            <a:r>
              <a:rPr lang="en-US" sz="2800" dirty="0"/>
              <a:t>Any challenges?</a:t>
            </a:r>
          </a:p>
          <a:p>
            <a:r>
              <a:rPr lang="en-US" sz="2800" dirty="0"/>
              <a:t>What do you have to celebrate? What have you accepted?</a:t>
            </a:r>
          </a:p>
          <a:p>
            <a:r>
              <a:rPr lang="en-US" sz="2800" dirty="0"/>
              <a:t>Have any of your overwhelms or procrastinations CHANGED? How?</a:t>
            </a:r>
          </a:p>
          <a:p>
            <a:r>
              <a:rPr lang="en-US" sz="2800" dirty="0"/>
              <a:t>Choose a new overwhelm and a new procrastination.</a:t>
            </a:r>
          </a:p>
          <a:p>
            <a:r>
              <a:rPr lang="en-US" sz="2800" dirty="0"/>
              <a:t>Choose an overwhelm or a procrastination that your emotions block you from or make much more difficult.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636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6DAAC-F5CA-1C33-C467-A7CE01E7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Model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433C-E9F9-CD7B-09E7-A0903B27E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42446"/>
            <a:ext cx="9613861" cy="4614728"/>
          </a:xfrm>
        </p:spPr>
        <p:txBody>
          <a:bodyPr>
            <a:normAutofit/>
          </a:bodyPr>
          <a:lstStyle/>
          <a:p>
            <a:r>
              <a:rPr lang="en-US" sz="3200" dirty="0"/>
              <a:t>Emotions are an abstract, intellectual concept</a:t>
            </a:r>
          </a:p>
          <a:p>
            <a:pPr lvl="1"/>
            <a:r>
              <a:rPr lang="en-US" sz="2800" dirty="0"/>
              <a:t>“In-your-head” stuff</a:t>
            </a:r>
          </a:p>
          <a:p>
            <a:pPr lvl="1"/>
            <a:r>
              <a:rPr lang="en-US" sz="2800" dirty="0"/>
              <a:t>We can talk about fear or grief or anxiety all day but nothing changes</a:t>
            </a:r>
          </a:p>
          <a:p>
            <a:r>
              <a:rPr lang="en-US" sz="3200" dirty="0"/>
              <a:t>What we call emotions are built from sensations</a:t>
            </a:r>
          </a:p>
          <a:p>
            <a:pPr lvl="1"/>
            <a:r>
              <a:rPr lang="en-US" sz="2800" dirty="0"/>
              <a:t>Examples of sensations:</a:t>
            </a:r>
          </a:p>
          <a:p>
            <a:r>
              <a:rPr lang="en-US" sz="3200" dirty="0"/>
              <a:t>We have control of sensations</a:t>
            </a:r>
          </a:p>
          <a:p>
            <a:pPr lvl="1"/>
            <a:r>
              <a:rPr lang="en-US" sz="2800" dirty="0"/>
              <a:t>Change the sensations, change the emotion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290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55FBA-B6F3-8E61-A630-E3C912342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and How to Start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0684F-B5D5-0518-F1FA-5AF8D884F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have an overwhelm or a procrastination that is driven by an emotion AND</a:t>
            </a:r>
          </a:p>
          <a:p>
            <a:r>
              <a:rPr lang="en-US" dirty="0"/>
              <a:t>That emotion is too intense to accept</a:t>
            </a:r>
          </a:p>
          <a:p>
            <a:r>
              <a:rPr lang="en-US" dirty="0"/>
              <a:t>Start by vividly imagining the situation</a:t>
            </a:r>
          </a:p>
          <a:p>
            <a:r>
              <a:rPr lang="en-US" dirty="0"/>
              <a:t>Make it as real as you can</a:t>
            </a:r>
          </a:p>
          <a:p>
            <a:r>
              <a:rPr lang="en-US" dirty="0"/>
              <a:t>Feel the emotion (the one that is blocking you)</a:t>
            </a:r>
          </a:p>
          <a:p>
            <a:r>
              <a:rPr lang="en-US" dirty="0"/>
              <a:t>Notice the sensations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738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03046-DBEB-D144-7E7E-E0E7ECE0A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Process - 1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3C28C-31D6-D0B3-FA68-4CDA75F07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Vivify the sensation</a:t>
            </a:r>
          </a:p>
          <a:p>
            <a:r>
              <a:rPr lang="en-US" dirty="0"/>
              <a:t>Location, Color, Size, Shape, Weight, Temperature, Boundary, Motion, Light (e.g. from inside)</a:t>
            </a:r>
          </a:p>
          <a:p>
            <a:r>
              <a:rPr lang="en-US" dirty="0"/>
              <a:t>“If it had a color, what would it be?”</a:t>
            </a:r>
          </a:p>
          <a:p>
            <a:r>
              <a:rPr lang="en-US" dirty="0"/>
              <a:t>“If it had a shape, what would it be?”</a:t>
            </a:r>
          </a:p>
          <a:p>
            <a:r>
              <a:rPr lang="en-US" dirty="0"/>
              <a:t>“Is it moving?” “Is there motion inside it?”</a:t>
            </a:r>
          </a:p>
          <a:p>
            <a:r>
              <a:rPr lang="en-US" dirty="0"/>
              <a:t>“Is it uniform? (i.e. the same everywhere)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5125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021C5-0887-CA0B-2869-B3DD94AF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Process - 2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36879-84E2-EAA8-0BD3-D20266BD3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198333" cy="3978469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Play with what you discovered</a:t>
            </a:r>
          </a:p>
          <a:p>
            <a:r>
              <a:rPr lang="en-US" dirty="0"/>
              <a:t>Make it bigger / smaller, Change the color</a:t>
            </a:r>
          </a:p>
          <a:p>
            <a:r>
              <a:rPr lang="en-US" dirty="0"/>
              <a:t>Make it heavier / lighter, Change the location</a:t>
            </a:r>
          </a:p>
          <a:p>
            <a:r>
              <a:rPr lang="en-US" dirty="0"/>
              <a:t>Change the shape, Change the motion (or create motion)</a:t>
            </a:r>
          </a:p>
          <a:p>
            <a:r>
              <a:rPr lang="en-US" dirty="0"/>
              <a:t>Make it glow from the inside, etc.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The goal for control is to find out which changes make the emotion weaker</a:t>
            </a:r>
          </a:p>
          <a:p>
            <a:r>
              <a:rPr lang="en-US" dirty="0"/>
              <a:t>NOTE: Things which seem ‘impossible’ are actually easy at this step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81438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452F-74C0-F662-08C3-E620522DC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The Process - 3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D9AC0-EFC2-5E2A-673F-6A3EF769C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856643" cy="42348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Once you find a set of changes that make the sensations and the associated emotion go to zero:</a:t>
            </a:r>
          </a:p>
          <a:p>
            <a:r>
              <a:rPr lang="en-US" dirty="0"/>
              <a:t>PRACTICE</a:t>
            </a:r>
          </a:p>
          <a:p>
            <a:pPr lvl="1"/>
            <a:r>
              <a:rPr lang="en-US" dirty="0"/>
              <a:t>Imagine the situation vividly (make it real)</a:t>
            </a:r>
          </a:p>
          <a:p>
            <a:pPr lvl="1"/>
            <a:r>
              <a:rPr lang="en-US" dirty="0"/>
              <a:t>Feel the sensations</a:t>
            </a:r>
          </a:p>
          <a:p>
            <a:pPr lvl="1"/>
            <a:r>
              <a:rPr lang="en-US" dirty="0"/>
              <a:t>Do the changes as rapidly as you can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 this 10 to 20 times over the course of a few minutes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Now imagine the situation again and try to make the emotion strong</a:t>
            </a:r>
          </a:p>
          <a:p>
            <a:pPr lvl="1"/>
            <a:r>
              <a:rPr lang="en-US" dirty="0"/>
              <a:t>When you can’t make it strong, two things change: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You KNOW with certainty that you have control of this emotion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Knowing that, you can now do the acceptance process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8431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C5FB-6A41-75DB-9204-CCEA67EB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About the Homework &amp; Study Buddy Calls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53A61-FDBF-7CF4-89C8-7E580DB88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67899"/>
          </a:xfrm>
        </p:spPr>
        <p:txBody>
          <a:bodyPr>
            <a:normAutofit/>
          </a:bodyPr>
          <a:lstStyle/>
          <a:p>
            <a:r>
              <a:rPr lang="en-US" dirty="0"/>
              <a:t>The information I’m giving you is a minor part of this course. All I do in these weekly presentations is to prepare you for the homework.</a:t>
            </a:r>
          </a:p>
          <a:p>
            <a:r>
              <a:rPr lang="en-US" dirty="0"/>
              <a:t>The IMPORTANT parts of this course are the skills you learn and the attitudes you develop.</a:t>
            </a:r>
          </a:p>
          <a:p>
            <a:r>
              <a:rPr lang="en-US" dirty="0"/>
              <a:t>You learn skills by PRACTICING them.</a:t>
            </a:r>
          </a:p>
          <a:p>
            <a:r>
              <a:rPr lang="en-US" dirty="0"/>
              <a:t>You develop attitudes by PRACTICING them.</a:t>
            </a:r>
          </a:p>
          <a:p>
            <a:r>
              <a:rPr lang="en-US" dirty="0"/>
              <a:t>The only practice times you have are your Study Buddy Calls.</a:t>
            </a:r>
          </a:p>
          <a:p>
            <a:r>
              <a:rPr lang="en-US" dirty="0"/>
              <a:t>Do the drills, get the skills.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512794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1083</TotalTime>
  <Words>576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Entrepreneur’s Desire Masterplan</vt:lpstr>
      <vt:lpstr>Course Overview</vt:lpstr>
      <vt:lpstr>Homework Review</vt:lpstr>
      <vt:lpstr>The Model</vt:lpstr>
      <vt:lpstr>Where and How to Start</vt:lpstr>
      <vt:lpstr>The Process - 1</vt:lpstr>
      <vt:lpstr>The Process - 2</vt:lpstr>
      <vt:lpstr>The Process - 3</vt:lpstr>
      <vt:lpstr>About the Homework &amp; Study Buddy Calls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Entrepreneur’s Desire Masterplan</dc:title>
  <dc:creator>Bruce Anderson</dc:creator>
  <cp:lastModifiedBy>Bruce Anderson</cp:lastModifiedBy>
  <cp:revision>15</cp:revision>
  <dcterms:created xsi:type="dcterms:W3CDTF">2022-05-17T12:47:47Z</dcterms:created>
  <dcterms:modified xsi:type="dcterms:W3CDTF">2022-06-21T12:57:34Z</dcterms:modified>
</cp:coreProperties>
</file>