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9" r:id="rId5"/>
    <p:sldId id="265" r:id="rId6"/>
    <p:sldId id="266" r:id="rId7"/>
    <p:sldId id="267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5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30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7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00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550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07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8844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527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371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8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4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053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02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46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500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06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29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C048-B919-4B08-961B-A288DB1ACCD9}" type="datetimeFigureOut">
              <a:rPr lang="en-CA" smtClean="0"/>
              <a:t>2022-06-14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025A-A17C-48FF-8DE0-E85BC15ACA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246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88EE-A9A8-5D87-EF58-80B6AFC90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463961"/>
            <a:ext cx="8144134" cy="1749116"/>
          </a:xfrm>
        </p:spPr>
        <p:txBody>
          <a:bodyPr/>
          <a:lstStyle/>
          <a:p>
            <a:pPr algn="ctr"/>
            <a:r>
              <a:rPr lang="en-US" dirty="0"/>
              <a:t>Entrepreneur’s Desire Masterplan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37760-7299-3A87-DC4E-DD0D3F1C7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761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1B5B7-DBB8-F2DD-E3B8-0AC46D18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12908-6E0C-26FE-2E88-D3109DB26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Week 1: Overwhelm, Procrastination, Integrity, Supportive Comm</a:t>
            </a:r>
          </a:p>
          <a:p>
            <a:r>
              <a:rPr lang="en-US" dirty="0"/>
              <a:t>Week 2: Change, Mindfulness, Focus</a:t>
            </a:r>
          </a:p>
          <a:p>
            <a:r>
              <a:rPr lang="en-US" dirty="0"/>
              <a:t>Week 3: Desire, Permission, Gratitude / Celebration</a:t>
            </a:r>
          </a:p>
          <a:p>
            <a:r>
              <a:rPr lang="en-US" sz="2800" dirty="0"/>
              <a:t>Week 4: Priorities</a:t>
            </a:r>
          </a:p>
          <a:p>
            <a:r>
              <a:rPr lang="en-US" b="1" dirty="0">
                <a:highlight>
                  <a:srgbClr val="FF0000"/>
                </a:highlight>
              </a:rPr>
              <a:t>Week 5: Dealing With Emotions</a:t>
            </a:r>
          </a:p>
          <a:p>
            <a:r>
              <a:rPr lang="en-US" dirty="0"/>
              <a:t>Week 6: Beliefs</a:t>
            </a:r>
          </a:p>
          <a:p>
            <a:r>
              <a:rPr lang="en-US" dirty="0"/>
              <a:t>Week 7: Celebration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898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1ED5-5289-CC90-3269-4F9ECC07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Homework Review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AF145-5D32-A146-B74A-5018C61E3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04815"/>
            <a:ext cx="9613861" cy="416180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What did you learn during your calls?</a:t>
            </a:r>
          </a:p>
          <a:p>
            <a:pPr lvl="1"/>
            <a:r>
              <a:rPr lang="en-US" sz="2800" dirty="0"/>
              <a:t>About yourself?</a:t>
            </a:r>
          </a:p>
          <a:p>
            <a:pPr lvl="1"/>
            <a:r>
              <a:rPr lang="en-US" sz="2800" dirty="0"/>
              <a:t>About your buddy?</a:t>
            </a:r>
          </a:p>
          <a:p>
            <a:r>
              <a:rPr lang="en-US" sz="2800" dirty="0"/>
              <a:t>Any challenges?</a:t>
            </a:r>
          </a:p>
          <a:p>
            <a:r>
              <a:rPr lang="en-US" sz="2800" dirty="0"/>
              <a:t>What do you have to celebrate? </a:t>
            </a:r>
          </a:p>
          <a:p>
            <a:r>
              <a:rPr lang="en-US" sz="2800" dirty="0"/>
              <a:t>Have any of your overwhelms or procrastinations CHANGED? How?</a:t>
            </a:r>
          </a:p>
          <a:p>
            <a:r>
              <a:rPr lang="en-US" sz="2800" dirty="0"/>
              <a:t>Choose a new overwhelm and a new procrastination.</a:t>
            </a:r>
          </a:p>
          <a:p>
            <a:r>
              <a:rPr lang="en-US" sz="2800" dirty="0"/>
              <a:t>Choose an overwhelm or a procrastination that your emotions block you from or make much more difficult.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636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6DAAC-F5CA-1C33-C467-A7CE01E7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Acceptance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E433C-E9F9-CD7B-09E7-A0903B27E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2446"/>
            <a:ext cx="9613861" cy="4614728"/>
          </a:xfrm>
        </p:spPr>
        <p:txBody>
          <a:bodyPr>
            <a:normAutofit/>
          </a:bodyPr>
          <a:lstStyle/>
          <a:p>
            <a:r>
              <a:rPr lang="en-US" sz="3200" dirty="0"/>
              <a:t>There are two things in life that are useful to accept</a:t>
            </a:r>
          </a:p>
          <a:p>
            <a:pPr lvl="1"/>
            <a:r>
              <a:rPr lang="en-US" sz="2800" dirty="0"/>
              <a:t>No, not “death and taxes”</a:t>
            </a:r>
          </a:p>
          <a:p>
            <a:pPr lvl="1"/>
            <a:r>
              <a:rPr lang="en-US" sz="2800" dirty="0"/>
              <a:t>Accept yourself as you are: perfectly imperfect</a:t>
            </a:r>
          </a:p>
          <a:p>
            <a:pPr lvl="1"/>
            <a:r>
              <a:rPr lang="en-US" sz="2800" dirty="0"/>
              <a:t>Accept the world around you as you find it</a:t>
            </a:r>
          </a:p>
          <a:p>
            <a:r>
              <a:rPr lang="en-US" sz="3200" dirty="0"/>
              <a:t>Attention today on accept yourself</a:t>
            </a:r>
          </a:p>
          <a:p>
            <a:r>
              <a:rPr lang="en-US" sz="3200" dirty="0"/>
              <a:t>Sometimes, we reject our emotions</a:t>
            </a:r>
          </a:p>
        </p:txBody>
      </p:sp>
    </p:spTree>
    <p:extLst>
      <p:ext uri="{BB962C8B-B14F-4D97-AF65-F5344CB8AC3E}">
        <p14:creationId xmlns:p14="http://schemas.microsoft.com/office/powerpoint/2010/main" val="220290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3046-DBEB-D144-7E7E-E0E7ECE0A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Acceptance Process – Why?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3C28C-31D6-D0B3-FA68-4CDA75F07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Emotions are as much a part of ourselves as heart and lungs</a:t>
            </a:r>
          </a:p>
          <a:p>
            <a:r>
              <a:rPr lang="en-CA" dirty="0"/>
              <a:t>Rejecting an emotion is a powerful recipe for deferred trouble</a:t>
            </a:r>
          </a:p>
          <a:p>
            <a:r>
              <a:rPr lang="en-CA" dirty="0"/>
              <a:t>Emotions naturally last a minute or two, then they resolve</a:t>
            </a:r>
          </a:p>
          <a:p>
            <a:endParaRPr lang="en-CA" dirty="0"/>
          </a:p>
          <a:p>
            <a:r>
              <a:rPr lang="en-CA" dirty="0"/>
              <a:t>Learn to recognize and describe sensations</a:t>
            </a:r>
          </a:p>
          <a:p>
            <a:r>
              <a:rPr lang="en-CA" dirty="0"/>
              <a:t>Learn to “Be Present” with your body</a:t>
            </a:r>
          </a:p>
          <a:p>
            <a:r>
              <a:rPr lang="en-CA" dirty="0"/>
              <a:t>Learn how to spend less time in your head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512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021C5-0887-CA0B-2869-B3DD94AF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Acceptance Process -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36879-84E2-EAA8-0BD3-D20266BD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98333" cy="3978469"/>
          </a:xfrm>
        </p:spPr>
        <p:txBody>
          <a:bodyPr/>
          <a:lstStyle/>
          <a:p>
            <a:r>
              <a:rPr lang="en-CA" sz="2800" dirty="0"/>
              <a:t>Choose a task that emotion blocks or hinders</a:t>
            </a:r>
          </a:p>
          <a:p>
            <a:r>
              <a:rPr lang="en-CA" sz="2800" dirty="0"/>
              <a:t>Imagine (vividly) that you are about to do it</a:t>
            </a:r>
          </a:p>
          <a:p>
            <a:r>
              <a:rPr lang="en-CA" sz="2800" dirty="0"/>
              <a:t>Allow the emotion to build</a:t>
            </a:r>
          </a:p>
          <a:p>
            <a:r>
              <a:rPr lang="en-CA" sz="2800" dirty="0"/>
              <a:t>Find the sensations in your body that go with that emotion</a:t>
            </a:r>
          </a:p>
          <a:p>
            <a:r>
              <a:rPr lang="en-CA" sz="2800" dirty="0"/>
              <a:t>Describe them – location, shape, color, temperature, size, motion</a:t>
            </a:r>
          </a:p>
          <a:p>
            <a:r>
              <a:rPr lang="en-CA" sz="2800" dirty="0"/>
              <a:t>Locate the most intense sensations</a:t>
            </a:r>
          </a:p>
          <a:p>
            <a:r>
              <a:rPr lang="en-CA" sz="2800" dirty="0"/>
              <a:t>Put your finger over that spot and follow it if it moves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1438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452F-74C0-F662-08C3-E620522DC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Acceptance Process -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D9AC0-EFC2-5E2A-673F-6A3EF769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856643" cy="4234843"/>
          </a:xfrm>
        </p:spPr>
        <p:txBody>
          <a:bodyPr/>
          <a:lstStyle/>
          <a:p>
            <a:r>
              <a:rPr lang="en-US" sz="2800" dirty="0"/>
              <a:t>Be present with the sensations in a spirit of acceptance</a:t>
            </a:r>
          </a:p>
          <a:p>
            <a:r>
              <a:rPr lang="en-US" sz="2800" dirty="0"/>
              <a:t>The sensations may increase, decrease, move, or transform</a:t>
            </a:r>
          </a:p>
          <a:p>
            <a:r>
              <a:rPr lang="en-US" sz="2800" dirty="0"/>
              <a:t>When you find yourself in your head, judging, analyzing, trying to change the sensations or hurry them up, say “Oops – I’m in my head again” and go back to being present</a:t>
            </a:r>
          </a:p>
          <a:p>
            <a:r>
              <a:rPr lang="en-US" sz="2800" dirty="0"/>
              <a:t>When it feels right to do so, send the sensations/emotion love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843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A6B04-5296-853B-ADD3-CF6C5EFE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Acceptance Process - support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F464C-0937-E689-58DE-E2766E3C4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736860" cy="4004106"/>
          </a:xfrm>
        </p:spPr>
        <p:txBody>
          <a:bodyPr>
            <a:normAutofit/>
          </a:bodyPr>
          <a:lstStyle/>
          <a:p>
            <a:r>
              <a:rPr lang="en-US" dirty="0"/>
              <a:t>&lt;this is for the guide&gt;</a:t>
            </a:r>
          </a:p>
          <a:p>
            <a:r>
              <a:rPr lang="en-US" dirty="0"/>
              <a:t>Make sure your “client” is clear on the steps.</a:t>
            </a:r>
          </a:p>
          <a:p>
            <a:r>
              <a:rPr lang="en-US" dirty="0"/>
              <a:t>Now and then, ask how strong the sensations are from zero to ten: Ten being intolerable, zero being non-existent</a:t>
            </a:r>
          </a:p>
          <a:p>
            <a:r>
              <a:rPr lang="en-US" dirty="0"/>
              <a:t>Now and then, ask “What’s going on with the sensations now?”</a:t>
            </a:r>
          </a:p>
          <a:p>
            <a:r>
              <a:rPr lang="en-US" dirty="0"/>
              <a:t>Now and then, remind your “client” to stay out of their head and to be present with the sensations – like sitting with a friend</a:t>
            </a:r>
          </a:p>
          <a:p>
            <a:r>
              <a:rPr lang="en-US" dirty="0"/>
              <a:t>When the sensation is resolved to zero (or one) have them imagine it again and check the intensity.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677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C5FB-6A41-75DB-9204-CCEA67EB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About the Homework &amp; Study Buddy Calls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53A61-FDBF-7CF4-89C8-7E580DB88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67899"/>
          </a:xfrm>
        </p:spPr>
        <p:txBody>
          <a:bodyPr>
            <a:normAutofit/>
          </a:bodyPr>
          <a:lstStyle/>
          <a:p>
            <a:r>
              <a:rPr lang="en-US" dirty="0"/>
              <a:t>The information I’m giving you is a minor part of this course. All I do in these weekly presentations is to prepare you for the homework.</a:t>
            </a:r>
          </a:p>
          <a:p>
            <a:r>
              <a:rPr lang="en-US" dirty="0"/>
              <a:t>The IMPORTANT parts of this course are the skills you learn and the attitudes you develop.</a:t>
            </a:r>
          </a:p>
          <a:p>
            <a:r>
              <a:rPr lang="en-US" dirty="0"/>
              <a:t>You learn skills by PRACTICING them.</a:t>
            </a:r>
          </a:p>
          <a:p>
            <a:r>
              <a:rPr lang="en-US" dirty="0"/>
              <a:t>You develop attitudes by PRACTICING them.</a:t>
            </a:r>
          </a:p>
          <a:p>
            <a:r>
              <a:rPr lang="en-US" dirty="0"/>
              <a:t>The only practice times you have are your Study Buddy Calls.</a:t>
            </a:r>
          </a:p>
          <a:p>
            <a:r>
              <a:rPr lang="en-US" dirty="0"/>
              <a:t>Do the drills, get the skills.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512794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590</TotalTime>
  <Words>573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Entrepreneur’s Desire Masterplan</vt:lpstr>
      <vt:lpstr>Course Overview</vt:lpstr>
      <vt:lpstr>Homework Review</vt:lpstr>
      <vt:lpstr>Acceptance</vt:lpstr>
      <vt:lpstr>The Acceptance Process – Why?</vt:lpstr>
      <vt:lpstr>The Acceptance Process - Setup</vt:lpstr>
      <vt:lpstr>The Acceptance Process - Execution</vt:lpstr>
      <vt:lpstr>The Acceptance Process - support</vt:lpstr>
      <vt:lpstr>About the Homework &amp; Study Buddy Calls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Entrepreneur’s Desire Masterplan</dc:title>
  <dc:creator>Bruce Anderson</dc:creator>
  <cp:lastModifiedBy>Bruce Anderson</cp:lastModifiedBy>
  <cp:revision>13</cp:revision>
  <dcterms:created xsi:type="dcterms:W3CDTF">2022-05-17T12:47:47Z</dcterms:created>
  <dcterms:modified xsi:type="dcterms:W3CDTF">2022-06-14T14:39:58Z</dcterms:modified>
</cp:coreProperties>
</file>