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dirty="0"/>
              <a:t>Week 3: Desire, Permission, Gratitude / Celebration</a:t>
            </a:r>
          </a:p>
          <a:p>
            <a:r>
              <a:rPr lang="en-US" sz="2800" dirty="0"/>
              <a:t>Week 4: Priorities</a:t>
            </a:r>
          </a:p>
          <a:p>
            <a:r>
              <a:rPr lang="en-US" b="1" dirty="0">
                <a:highlight>
                  <a:srgbClr val="FF0000"/>
                </a:highlight>
              </a:rPr>
              <a:t>Week 5: Dealing With Emotions</a:t>
            </a:r>
          </a:p>
          <a:p>
            <a:r>
              <a:rPr lang="en-US" dirty="0"/>
              <a:t>Week 6: Beliefs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1ED5-5289-CC90-3269-4F9ECC07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Homework Review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F145-5D32-A146-B74A-5018C61E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4815"/>
            <a:ext cx="9613861" cy="416180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What did you learn during your calls?</a:t>
            </a:r>
          </a:p>
          <a:p>
            <a:pPr lvl="1"/>
            <a:r>
              <a:rPr lang="en-US" sz="2800" dirty="0"/>
              <a:t>About yourself?</a:t>
            </a:r>
          </a:p>
          <a:p>
            <a:pPr lvl="1"/>
            <a:r>
              <a:rPr lang="en-US" sz="2800" dirty="0"/>
              <a:t>About your buddy?</a:t>
            </a:r>
          </a:p>
          <a:p>
            <a:r>
              <a:rPr lang="en-US" sz="2800" dirty="0"/>
              <a:t>Any challenges?</a:t>
            </a:r>
          </a:p>
          <a:p>
            <a:r>
              <a:rPr lang="en-US" sz="2800" dirty="0"/>
              <a:t>What do you have to celebrate? </a:t>
            </a:r>
          </a:p>
          <a:p>
            <a:r>
              <a:rPr lang="en-US" sz="2800" dirty="0"/>
              <a:t>Have any of your overwhelms or procrastinations CHANGED? How?</a:t>
            </a:r>
          </a:p>
          <a:p>
            <a:r>
              <a:rPr lang="en-US" sz="2800" dirty="0"/>
              <a:t>Choose a new overwhelm and a new procrastination.</a:t>
            </a:r>
          </a:p>
          <a:p>
            <a:r>
              <a:rPr lang="en-US" sz="2800" dirty="0"/>
              <a:t>Choose an overwhelm or a procrastination that your emotions block you from or make much more difficult.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636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Acceptance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2446"/>
            <a:ext cx="9613861" cy="4614728"/>
          </a:xfrm>
        </p:spPr>
        <p:txBody>
          <a:bodyPr>
            <a:normAutofit/>
          </a:bodyPr>
          <a:lstStyle/>
          <a:p>
            <a:r>
              <a:rPr lang="en-US" sz="3200" dirty="0"/>
              <a:t>There are two things in life that are useful to accept</a:t>
            </a:r>
          </a:p>
          <a:p>
            <a:pPr lvl="1"/>
            <a:r>
              <a:rPr lang="en-US" sz="2800" dirty="0"/>
              <a:t>No, not “death and taxes”</a:t>
            </a:r>
          </a:p>
          <a:p>
            <a:pPr lvl="1"/>
            <a:r>
              <a:rPr lang="en-US" sz="2800" dirty="0"/>
              <a:t>Accept yourself as you are: perfectly imperfect</a:t>
            </a:r>
          </a:p>
          <a:p>
            <a:pPr lvl="1"/>
            <a:r>
              <a:rPr lang="en-US" sz="2800" dirty="0"/>
              <a:t>Accept the world around you as you find it</a:t>
            </a:r>
          </a:p>
          <a:p>
            <a:r>
              <a:rPr lang="en-US" sz="3200" dirty="0"/>
              <a:t>Attention today on accept yourself</a:t>
            </a:r>
          </a:p>
          <a:p>
            <a:r>
              <a:rPr lang="en-US" sz="3200" dirty="0"/>
              <a:t>Sometimes, we reject our emotions</a:t>
            </a:r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3046-DBEB-D144-7E7E-E0E7ECE0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Acceptance Process – Why?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3C28C-31D6-D0B3-FA68-4CDA75F0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Emotions are as much a part of ourselves as heart and lungs</a:t>
            </a:r>
          </a:p>
          <a:p>
            <a:r>
              <a:rPr lang="en-CA" dirty="0"/>
              <a:t>Rejecting an emotion is a powerful recipe for deferred trouble</a:t>
            </a:r>
          </a:p>
          <a:p>
            <a:r>
              <a:rPr lang="en-CA" dirty="0"/>
              <a:t>Emotions naturally last a minute or two, then they resolve</a:t>
            </a:r>
          </a:p>
          <a:p>
            <a:endParaRPr lang="en-CA" dirty="0"/>
          </a:p>
          <a:p>
            <a:r>
              <a:rPr lang="en-CA" dirty="0"/>
              <a:t>Learn to recognize and describe sensations</a:t>
            </a:r>
          </a:p>
          <a:p>
            <a:r>
              <a:rPr lang="en-CA" dirty="0"/>
              <a:t>Learn to “Be Present” with your body</a:t>
            </a:r>
          </a:p>
          <a:p>
            <a:r>
              <a:rPr lang="en-CA" dirty="0"/>
              <a:t>Learn how to spend less time in your head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512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21C5-0887-CA0B-2869-B3DD94AF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The Acceptance Process -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36879-84E2-EAA8-0BD3-D20266BD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198333" cy="3978469"/>
          </a:xfrm>
        </p:spPr>
        <p:txBody>
          <a:bodyPr/>
          <a:lstStyle/>
          <a:p>
            <a:r>
              <a:rPr lang="en-CA" sz="2800" dirty="0"/>
              <a:t>Choose a task that emotion blocks or hinders</a:t>
            </a:r>
          </a:p>
          <a:p>
            <a:r>
              <a:rPr lang="en-CA" sz="2800" dirty="0"/>
              <a:t>Imagine (vividly) that you are about to do it</a:t>
            </a:r>
          </a:p>
          <a:p>
            <a:r>
              <a:rPr lang="en-CA" sz="2800" dirty="0"/>
              <a:t>Allow the emotion to build</a:t>
            </a:r>
          </a:p>
          <a:p>
            <a:r>
              <a:rPr lang="en-CA" sz="2800" dirty="0"/>
              <a:t>Find the sensations in your body that go with that emotion</a:t>
            </a:r>
          </a:p>
          <a:p>
            <a:r>
              <a:rPr lang="en-CA" sz="2800" dirty="0"/>
              <a:t>Describe them – location, shape, color, temperature, size, motion</a:t>
            </a:r>
          </a:p>
          <a:p>
            <a:r>
              <a:rPr lang="en-CA" sz="2800" dirty="0"/>
              <a:t>Locate the most intense sensations</a:t>
            </a:r>
          </a:p>
          <a:p>
            <a:r>
              <a:rPr lang="en-CA" sz="2800" dirty="0"/>
              <a:t>Put your finger over that spot and follow it if it moves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8143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452F-74C0-F662-08C3-E620522DC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Acceptance Process -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D9AC0-EFC2-5E2A-673F-6A3EF769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856643" cy="4234843"/>
          </a:xfrm>
        </p:spPr>
        <p:txBody>
          <a:bodyPr/>
          <a:lstStyle/>
          <a:p>
            <a:r>
              <a:rPr lang="en-US" sz="2800" dirty="0"/>
              <a:t>Be present with the sensations in a spirit of acceptance</a:t>
            </a:r>
          </a:p>
          <a:p>
            <a:r>
              <a:rPr lang="en-US" sz="2800" dirty="0"/>
              <a:t>The sensations may increase, decrease, move, or transform</a:t>
            </a:r>
          </a:p>
          <a:p>
            <a:r>
              <a:rPr lang="en-US" sz="2800" dirty="0"/>
              <a:t>When you find yourself in your head, judging, analyzing, trying to change the sensations or hurry them up, say “Oops – I’m in my head again” and go back to being present</a:t>
            </a:r>
          </a:p>
          <a:p>
            <a:r>
              <a:rPr lang="en-US" sz="2800" dirty="0"/>
              <a:t>When it feels right to do so, send the sensations/emotion love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843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A6B04-5296-853B-ADD3-CF6C5EFE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Acceptance Process - support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464C-0937-E689-58DE-E2766E3C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36860" cy="4004106"/>
          </a:xfrm>
        </p:spPr>
        <p:txBody>
          <a:bodyPr>
            <a:normAutofit/>
          </a:bodyPr>
          <a:lstStyle/>
          <a:p>
            <a:r>
              <a:rPr lang="en-US" dirty="0"/>
              <a:t>&lt;this is for the guide&gt;</a:t>
            </a:r>
          </a:p>
          <a:p>
            <a:r>
              <a:rPr lang="en-US" dirty="0"/>
              <a:t>Make sure your “client” is clear on the steps.</a:t>
            </a:r>
          </a:p>
          <a:p>
            <a:r>
              <a:rPr lang="en-US" dirty="0"/>
              <a:t>Now and then, ask how strong the sensations are from zero to ten: Ten being intolerable, zero being non-existent</a:t>
            </a:r>
          </a:p>
          <a:p>
            <a:r>
              <a:rPr lang="en-US" dirty="0"/>
              <a:t>Now and then, ask “What’s going on with the sensations now?”</a:t>
            </a:r>
          </a:p>
          <a:p>
            <a:r>
              <a:rPr lang="en-US" dirty="0"/>
              <a:t>Now and then, remind your “client” to stay out of their head and to be present with the sensations – like sitting with a friend</a:t>
            </a:r>
          </a:p>
          <a:p>
            <a:r>
              <a:rPr lang="en-US" dirty="0"/>
              <a:t>When the sensation is resolved to zero (or one) have them imagine it again and check the intensity.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6770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590</TotalTime>
  <Words>573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Entrepreneur’s Desire Masterplan</vt:lpstr>
      <vt:lpstr>Course Overview</vt:lpstr>
      <vt:lpstr>Homework Review</vt:lpstr>
      <vt:lpstr>Acceptance</vt:lpstr>
      <vt:lpstr>The Acceptance Process – Why?</vt:lpstr>
      <vt:lpstr>The Acceptance Process - Setup</vt:lpstr>
      <vt:lpstr>The Acceptance Process - Execution</vt:lpstr>
      <vt:lpstr>The Acceptance Process - support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13</cp:revision>
  <dcterms:created xsi:type="dcterms:W3CDTF">2022-05-17T12:47:47Z</dcterms:created>
  <dcterms:modified xsi:type="dcterms:W3CDTF">2022-06-14T14:39:58Z</dcterms:modified>
</cp:coreProperties>
</file>