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9" r:id="rId5"/>
    <p:sldId id="265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1306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7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006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5550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0073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8844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1527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3371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580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14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053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802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246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500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006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29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8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C048-B919-4B08-961B-A288DB1ACCD9}" type="datetimeFigureOut">
              <a:rPr lang="en-CA" smtClean="0"/>
              <a:t>2022-06-06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1025A-A17C-48FF-8DE0-E85BC15ACAC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62468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888EE-A9A8-5D87-EF58-80B6AFC90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463961"/>
            <a:ext cx="8144134" cy="1749116"/>
          </a:xfrm>
        </p:spPr>
        <p:txBody>
          <a:bodyPr/>
          <a:lstStyle/>
          <a:p>
            <a:pPr algn="ctr"/>
            <a:r>
              <a:rPr lang="en-US" dirty="0"/>
              <a:t>Entrepreneur’s Desire Masterplan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37760-7299-3A87-DC4E-DD0D3F1C7B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761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1B5B7-DBB8-F2DD-E3B8-0AC46D18C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Course Overview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12908-6E0C-26FE-2E88-D3109DB26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Week 1: Overwhelm, Procrastination, Integrity, Supportive Comm</a:t>
            </a:r>
          </a:p>
          <a:p>
            <a:r>
              <a:rPr lang="en-US" dirty="0"/>
              <a:t>Week 2: Change, Mindfulness, Focus</a:t>
            </a:r>
          </a:p>
          <a:p>
            <a:r>
              <a:rPr lang="en-US" dirty="0"/>
              <a:t>Week 3: Desire, Permission, Gratitude / Celebration</a:t>
            </a:r>
          </a:p>
          <a:p>
            <a:r>
              <a:rPr lang="en-US" sz="2800" b="1" dirty="0">
                <a:highlight>
                  <a:srgbClr val="FF0000"/>
                </a:highlight>
              </a:rPr>
              <a:t>Week 4: Priorities</a:t>
            </a:r>
          </a:p>
          <a:p>
            <a:r>
              <a:rPr lang="en-US" dirty="0"/>
              <a:t>Week 5: Dealing With Emotions</a:t>
            </a:r>
          </a:p>
          <a:p>
            <a:r>
              <a:rPr lang="en-US" dirty="0"/>
              <a:t>Week 6: Beliefs</a:t>
            </a:r>
          </a:p>
          <a:p>
            <a:r>
              <a:rPr lang="en-US" dirty="0"/>
              <a:t>Week 7: Celebration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5898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61ED5-5289-CC90-3269-4F9ECC071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Homework Review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AF145-5D32-A146-B74A-5018C61E3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04815"/>
            <a:ext cx="9613861" cy="4161802"/>
          </a:xfrm>
        </p:spPr>
        <p:txBody>
          <a:bodyPr/>
          <a:lstStyle/>
          <a:p>
            <a:r>
              <a:rPr lang="en-US" dirty="0"/>
              <a:t>What did you learn during your calls?</a:t>
            </a:r>
          </a:p>
          <a:p>
            <a:pPr lvl="1"/>
            <a:r>
              <a:rPr lang="en-US" dirty="0"/>
              <a:t>About yourself?</a:t>
            </a:r>
          </a:p>
          <a:p>
            <a:pPr lvl="1"/>
            <a:r>
              <a:rPr lang="en-US" dirty="0"/>
              <a:t>About your buddy?</a:t>
            </a:r>
          </a:p>
          <a:p>
            <a:r>
              <a:rPr lang="en-US" dirty="0"/>
              <a:t>Any challenges?</a:t>
            </a:r>
          </a:p>
          <a:p>
            <a:r>
              <a:rPr lang="en-US" dirty="0"/>
              <a:t>What do you have to celebrate? </a:t>
            </a:r>
          </a:p>
          <a:p>
            <a:r>
              <a:rPr lang="en-US" dirty="0"/>
              <a:t>Have any of your overwhelms or procrastinations CHANGED? How?</a:t>
            </a:r>
          </a:p>
          <a:p>
            <a:r>
              <a:rPr lang="en-US" dirty="0"/>
              <a:t>Choose another overwhelm context and a procrastination context now.</a:t>
            </a:r>
          </a:p>
          <a:p>
            <a:r>
              <a:rPr lang="en-US" dirty="0"/>
              <a:t>Choose 3 tasks that you are having difficulty setting priorities for.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06361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6DAAC-F5CA-1C33-C467-A7CE01E73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Priority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E433C-E9F9-CD7B-09E7-A0903B27E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42446"/>
            <a:ext cx="9613861" cy="4614728"/>
          </a:xfrm>
        </p:spPr>
        <p:txBody>
          <a:bodyPr>
            <a:normAutofit/>
          </a:bodyPr>
          <a:lstStyle/>
          <a:p>
            <a:r>
              <a:rPr lang="en-US" sz="3200" dirty="0"/>
              <a:t>A common symptom of Overwhelm is having many tasks and being unable to choose which to do first</a:t>
            </a:r>
          </a:p>
          <a:p>
            <a:r>
              <a:rPr lang="en-US" sz="3200" dirty="0"/>
              <a:t>Procrastination is, by definition, the inability to give a task a high enough priority to actually do it</a:t>
            </a:r>
          </a:p>
          <a:p>
            <a:r>
              <a:rPr lang="en-US" sz="3200" dirty="0"/>
              <a:t>The traditional, analytical approach is to identify urgency and importance to each and “prioritize accordingly” – unfortunately, this doesn’t take emotions into account</a:t>
            </a:r>
          </a:p>
        </p:txBody>
      </p:sp>
    </p:spTree>
    <p:extLst>
      <p:ext uri="{BB962C8B-B14F-4D97-AF65-F5344CB8AC3E}">
        <p14:creationId xmlns:p14="http://schemas.microsoft.com/office/powerpoint/2010/main" val="220290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03046-DBEB-D144-7E7E-E0E7ECE0A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Integrity With Self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3C28C-31D6-D0B3-FA68-4CDA75F07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Recognize when you’ve made a commitment</a:t>
            </a:r>
          </a:p>
          <a:p>
            <a:r>
              <a:rPr lang="en-US" dirty="0"/>
              <a:t>Honour your commitments</a:t>
            </a:r>
          </a:p>
          <a:p>
            <a:r>
              <a:rPr lang="en-US" dirty="0"/>
              <a:t>When you can’t deliver on a commitment,</a:t>
            </a:r>
          </a:p>
          <a:p>
            <a:pPr lvl="1"/>
            <a:r>
              <a:rPr lang="en-US" dirty="0"/>
              <a:t>Alert stakeholders as early as possible</a:t>
            </a:r>
          </a:p>
          <a:p>
            <a:pPr lvl="1"/>
            <a:r>
              <a:rPr lang="en-US" dirty="0"/>
              <a:t>Clean up the mess you created by not delivering</a:t>
            </a:r>
          </a:p>
          <a:p>
            <a:r>
              <a:rPr lang="en-US" dirty="0"/>
              <a:t>What does this mean when YOU are the stakeholder?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5125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C5FB-6A41-75DB-9204-CCEA67EBF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About the Homework &amp; Study Buddy Calls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53A61-FDBF-7CF4-89C8-7E580DB88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3767899"/>
          </a:xfrm>
        </p:spPr>
        <p:txBody>
          <a:bodyPr>
            <a:normAutofit/>
          </a:bodyPr>
          <a:lstStyle/>
          <a:p>
            <a:r>
              <a:rPr lang="en-US" dirty="0"/>
              <a:t>The information I’m giving you is a minor part of this course. All I do in these weekly presentations is to prepare you for the homework.</a:t>
            </a:r>
          </a:p>
          <a:p>
            <a:r>
              <a:rPr lang="en-US" dirty="0"/>
              <a:t>The IMPORTANT parts of this course are the skills you learn and the attitudes you develop.</a:t>
            </a:r>
          </a:p>
          <a:p>
            <a:r>
              <a:rPr lang="en-US" dirty="0"/>
              <a:t>You learn skills by PRACTICING them.</a:t>
            </a:r>
          </a:p>
          <a:p>
            <a:r>
              <a:rPr lang="en-US" dirty="0"/>
              <a:t>You develop attitudes by PRACTICING them.</a:t>
            </a:r>
          </a:p>
          <a:p>
            <a:r>
              <a:rPr lang="en-US" dirty="0"/>
              <a:t>The only practice times you have are your Study Buddy Calls.</a:t>
            </a:r>
          </a:p>
          <a:p>
            <a:r>
              <a:rPr lang="en-US" dirty="0"/>
              <a:t>Do the drills, get the skills.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3512794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450</TotalTime>
  <Words>310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Entrepreneur’s Desire Masterplan</vt:lpstr>
      <vt:lpstr>Course Overview</vt:lpstr>
      <vt:lpstr>Homework Review</vt:lpstr>
      <vt:lpstr>Priority</vt:lpstr>
      <vt:lpstr>Integrity With Self</vt:lpstr>
      <vt:lpstr>About the Homework &amp; Study Buddy Calls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Entrepreneur’s Desire Masterplan</dc:title>
  <dc:creator>Bruce Anderson</dc:creator>
  <cp:lastModifiedBy>Bruce Anderson</cp:lastModifiedBy>
  <cp:revision>11</cp:revision>
  <dcterms:created xsi:type="dcterms:W3CDTF">2022-05-17T12:47:47Z</dcterms:created>
  <dcterms:modified xsi:type="dcterms:W3CDTF">2022-06-06T19:05:29Z</dcterms:modified>
</cp:coreProperties>
</file>