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7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0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55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0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84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1527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4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53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02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0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29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C048-B919-4B08-961B-A288DB1ACCD9}" type="datetimeFigureOut">
              <a:rPr lang="en-CA" smtClean="0"/>
              <a:t>2022-05-31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46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88EE-A9A8-5D87-EF58-80B6AFC9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749116"/>
          </a:xfrm>
        </p:spPr>
        <p:txBody>
          <a:bodyPr/>
          <a:lstStyle/>
          <a:p>
            <a:pPr algn="ctr"/>
            <a:r>
              <a:rPr lang="en-US" dirty="0"/>
              <a:t>Entrepreneur’s Desire Masterplan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37760-7299-3A87-DC4E-DD0D3F1C7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61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B5B7-DBB8-F2DD-E3B8-0AC46D18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Overview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2908-6E0C-26FE-2E88-D3109DB2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1: Overwhelm, Procrastination, Integrity, Supportive Comm</a:t>
            </a:r>
          </a:p>
          <a:p>
            <a:r>
              <a:rPr lang="en-US" dirty="0"/>
              <a:t>Week 2: Change, Mindfulness, Focus</a:t>
            </a:r>
          </a:p>
          <a:p>
            <a:r>
              <a:rPr lang="en-US" sz="2800" b="1" dirty="0">
                <a:highlight>
                  <a:srgbClr val="FF0000"/>
                </a:highlight>
              </a:rPr>
              <a:t>Week 3: Desire, Permission, Gratitude / Celebration</a:t>
            </a:r>
          </a:p>
          <a:p>
            <a:r>
              <a:rPr lang="en-US" dirty="0"/>
              <a:t>Week 4: Priorities</a:t>
            </a:r>
          </a:p>
          <a:p>
            <a:r>
              <a:rPr lang="en-US" dirty="0"/>
              <a:t>Week 5: Dealing With Emotions</a:t>
            </a:r>
          </a:p>
          <a:p>
            <a:r>
              <a:rPr lang="en-US" dirty="0"/>
              <a:t>Week 6: Beliefs</a:t>
            </a:r>
          </a:p>
          <a:p>
            <a:r>
              <a:rPr lang="en-US" dirty="0"/>
              <a:t>Week 7: Celebration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9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1ED5-5289-CC90-3269-4F9ECC07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Homework Review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F145-5D32-A146-B74A-5018C61E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29744"/>
          </a:xfrm>
        </p:spPr>
        <p:txBody>
          <a:bodyPr/>
          <a:lstStyle/>
          <a:p>
            <a:r>
              <a:rPr lang="en-US" dirty="0"/>
              <a:t>What did you learn during your calls?</a:t>
            </a:r>
          </a:p>
          <a:p>
            <a:pPr lvl="1"/>
            <a:r>
              <a:rPr lang="en-US" dirty="0"/>
              <a:t>About yourself?</a:t>
            </a:r>
          </a:p>
          <a:p>
            <a:pPr lvl="1"/>
            <a:r>
              <a:rPr lang="en-US" dirty="0"/>
              <a:t>About your buddy?</a:t>
            </a:r>
          </a:p>
          <a:p>
            <a:r>
              <a:rPr lang="en-US" dirty="0"/>
              <a:t>Any challenges?</a:t>
            </a:r>
          </a:p>
          <a:p>
            <a:r>
              <a:rPr lang="en-US" dirty="0"/>
              <a:t>What do you have to celebrate? </a:t>
            </a:r>
          </a:p>
          <a:p>
            <a:r>
              <a:rPr lang="en-US" dirty="0"/>
              <a:t>Have any of your overwhelms or procrastinations CHANGED? How?</a:t>
            </a:r>
          </a:p>
          <a:p>
            <a:r>
              <a:rPr lang="en-US" dirty="0"/>
              <a:t>Choose another overwhelm context and a procrastination context now.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636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Desire – What do You (I) Want? - 1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2446"/>
            <a:ext cx="9613861" cy="4614728"/>
          </a:xfrm>
        </p:spPr>
        <p:txBody>
          <a:bodyPr>
            <a:normAutofit/>
          </a:bodyPr>
          <a:lstStyle/>
          <a:p>
            <a:r>
              <a:rPr lang="en-US" sz="3200" dirty="0"/>
              <a:t>Well formed: </a:t>
            </a:r>
          </a:p>
          <a:p>
            <a:pPr lvl="1"/>
            <a:r>
              <a:rPr lang="en-US" sz="2800" dirty="0"/>
              <a:t>Stated in the positive. Focused on what you WANT, not what you </a:t>
            </a:r>
            <a:r>
              <a:rPr lang="en-US" sz="2800"/>
              <a:t>don’t want.</a:t>
            </a:r>
            <a:endParaRPr lang="en-US" sz="2800" dirty="0"/>
          </a:p>
          <a:p>
            <a:pPr lvl="1"/>
            <a:r>
              <a:rPr lang="en-US" sz="2800" dirty="0"/>
              <a:t>Under my control</a:t>
            </a:r>
          </a:p>
          <a:p>
            <a:r>
              <a:rPr lang="en-US" sz="3200" dirty="0"/>
              <a:t>I know how to tell if my desire has been fulfilled</a:t>
            </a:r>
          </a:p>
          <a:p>
            <a:r>
              <a:rPr lang="en-US" sz="3200" dirty="0"/>
              <a:t>I can “vividly” picture what my life will be like when my desire has been fulfilled</a:t>
            </a:r>
          </a:p>
          <a:p>
            <a:r>
              <a:rPr lang="en-US" sz="3200" dirty="0"/>
              <a:t>Can I break the ‘task’ into a sequence of smaller, well-formed desires</a:t>
            </a:r>
          </a:p>
        </p:txBody>
      </p:sp>
    </p:spTree>
    <p:extLst>
      <p:ext uri="{BB962C8B-B14F-4D97-AF65-F5344CB8AC3E}">
        <p14:creationId xmlns:p14="http://schemas.microsoft.com/office/powerpoint/2010/main" val="220290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Desire – What do You (I) Want? - 2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5352"/>
            <a:ext cx="9613861" cy="4477997"/>
          </a:xfrm>
        </p:spPr>
        <p:txBody>
          <a:bodyPr>
            <a:normAutofit/>
          </a:bodyPr>
          <a:lstStyle/>
          <a:p>
            <a:r>
              <a:rPr lang="en-US" sz="3200" dirty="0"/>
              <a:t>Is this what I really want or is this a way to get what I want? (When I have this, what will it DO for me?)</a:t>
            </a:r>
          </a:p>
          <a:p>
            <a:r>
              <a:rPr lang="en-US" sz="3200" dirty="0"/>
              <a:t>Do I have “permission” to want this?</a:t>
            </a:r>
          </a:p>
          <a:p>
            <a:r>
              <a:rPr lang="en-US" sz="3200" dirty="0"/>
              <a:t>Does this apply to me? Or only to others?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883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Desire – Which one wins?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5352"/>
            <a:ext cx="9613861" cy="4477997"/>
          </a:xfrm>
        </p:spPr>
        <p:txBody>
          <a:bodyPr>
            <a:normAutofit/>
          </a:bodyPr>
          <a:lstStyle/>
          <a:p>
            <a:r>
              <a:rPr lang="en-US" sz="3200" dirty="0"/>
              <a:t>All the same questions for the procrastination excuse</a:t>
            </a:r>
          </a:p>
          <a:p>
            <a:r>
              <a:rPr lang="en-US" sz="3200" dirty="0"/>
              <a:t>Remember: Procrastination is a competition between two desires – one big and one little.</a:t>
            </a:r>
          </a:p>
          <a:p>
            <a:r>
              <a:rPr lang="en-US" sz="3200" dirty="0"/>
              <a:t>NOW THE BIG QUESTION:</a:t>
            </a:r>
          </a:p>
          <a:p>
            <a:pPr lvl="1"/>
            <a:r>
              <a:rPr lang="en-US" sz="2800" dirty="0"/>
              <a:t>How is it possible that you choose the little desire over the big one? &lt;we talk about priorities next week&gt;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171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C5FB-6A41-75DB-9204-CCEA67EB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About the Homework &amp; Study Buddy Calls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3A61-FDBF-7CF4-89C8-7E580DB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/>
          </a:bodyPr>
          <a:lstStyle/>
          <a:p>
            <a:r>
              <a:rPr lang="en-US" dirty="0"/>
              <a:t>The information I’m giving you is a minor part of this course. All I do in these weekly presentations is to prepare you for the homework.</a:t>
            </a:r>
          </a:p>
          <a:p>
            <a:r>
              <a:rPr lang="en-US" dirty="0"/>
              <a:t>The IMPORTANT parts of this course are the skills you learn and the attitudes you develop.</a:t>
            </a:r>
          </a:p>
          <a:p>
            <a:r>
              <a:rPr lang="en-US" dirty="0"/>
              <a:t>You learn skills by PRACTICING them.</a:t>
            </a:r>
          </a:p>
          <a:p>
            <a:r>
              <a:rPr lang="en-US" dirty="0"/>
              <a:t>You develop attitudes by PRACTICING them.</a:t>
            </a:r>
          </a:p>
          <a:p>
            <a:r>
              <a:rPr lang="en-US" dirty="0"/>
              <a:t>The only practice times you have are your Study Buddy Calls.</a:t>
            </a:r>
          </a:p>
          <a:p>
            <a:r>
              <a:rPr lang="en-US" dirty="0"/>
              <a:t>Do the drills, get the skills.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418</TotalTime>
  <Words>387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Entrepreneur’s Desire Masterplan</vt:lpstr>
      <vt:lpstr>Course Overview</vt:lpstr>
      <vt:lpstr>Homework Review</vt:lpstr>
      <vt:lpstr>Desire – What do You (I) Want? - 1</vt:lpstr>
      <vt:lpstr>Desire – What do You (I) Want? - 2</vt:lpstr>
      <vt:lpstr>Desire – Which one wins?</vt:lpstr>
      <vt:lpstr>About the Homework &amp; Study Buddy Calls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Entrepreneur’s Desire Masterplan</dc:title>
  <dc:creator>Bruce Anderson</dc:creator>
  <cp:lastModifiedBy>Bruce Anderson</cp:lastModifiedBy>
  <cp:revision>7</cp:revision>
  <dcterms:created xsi:type="dcterms:W3CDTF">2022-05-17T12:47:47Z</dcterms:created>
  <dcterms:modified xsi:type="dcterms:W3CDTF">2022-05-31T14:01:24Z</dcterms:modified>
</cp:coreProperties>
</file>