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0" r:id="rId6"/>
    <p:sldId id="262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dirty="0"/>
              <a:t>Week 3: Desire, Permission, Gratitude / Celebration</a:t>
            </a:r>
          </a:p>
          <a:p>
            <a:r>
              <a:rPr lang="en-US" dirty="0"/>
              <a:t>Week 4: Priorities</a:t>
            </a:r>
          </a:p>
          <a:p>
            <a:r>
              <a:rPr lang="en-US" dirty="0"/>
              <a:t>Week 5: Dealing With Emotions</a:t>
            </a:r>
          </a:p>
          <a:p>
            <a:r>
              <a:rPr lang="en-US" dirty="0"/>
              <a:t>Week 6: Beliefs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1ED5-5289-CC90-3269-4F9ECC07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Homework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F145-5D32-A146-B74A-5018C61E3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learn during your calls?</a:t>
            </a:r>
          </a:p>
          <a:p>
            <a:pPr lvl="1"/>
            <a:r>
              <a:rPr lang="en-US" dirty="0"/>
              <a:t>About yourself?</a:t>
            </a:r>
          </a:p>
          <a:p>
            <a:pPr lvl="1"/>
            <a:r>
              <a:rPr lang="en-US" dirty="0"/>
              <a:t>About your buddy?</a:t>
            </a:r>
          </a:p>
          <a:p>
            <a:r>
              <a:rPr lang="en-US" dirty="0"/>
              <a:t>Any challenges?</a:t>
            </a:r>
          </a:p>
          <a:p>
            <a:r>
              <a:rPr lang="en-US" dirty="0"/>
              <a:t>What do you have to celebrate? &lt;can be un-related to EDM&gt;</a:t>
            </a:r>
          </a:p>
          <a:p>
            <a:endParaRPr lang="en-US" dirty="0"/>
          </a:p>
          <a:p>
            <a:r>
              <a:rPr lang="en-US" dirty="0"/>
              <a:t>Choose another overwhelm context and a procrastination context now.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636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Change and Mindfulness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Change</a:t>
            </a:r>
          </a:p>
          <a:p>
            <a:pPr lvl="1"/>
            <a:r>
              <a:rPr lang="en-US" sz="3200" dirty="0"/>
              <a:t>What do you want?</a:t>
            </a:r>
          </a:p>
          <a:p>
            <a:pPr lvl="1"/>
            <a:r>
              <a:rPr lang="en-US" sz="3200" dirty="0"/>
              <a:t>How does it happen?</a:t>
            </a:r>
          </a:p>
          <a:p>
            <a:r>
              <a:rPr lang="en-US" sz="3600" dirty="0"/>
              <a:t>Mindfulness</a:t>
            </a:r>
          </a:p>
          <a:p>
            <a:pPr lvl="1"/>
            <a:r>
              <a:rPr lang="en-US" sz="3200" dirty="0"/>
              <a:t>Simple def: aware of what’s happening</a:t>
            </a:r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6B22-6726-7FBE-48ED-6BF10D12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Focus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E3FF0-D95B-98EC-B233-3A1A9EB9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1,000 to 10,000 times a day we make a choice</a:t>
            </a:r>
          </a:p>
          <a:p>
            <a:r>
              <a:rPr lang="en-US" dirty="0"/>
              <a:t>Do we focus on what’s WRONG or on what we WANT?</a:t>
            </a:r>
          </a:p>
          <a:p>
            <a:r>
              <a:rPr lang="en-US" dirty="0"/>
              <a:t>Focus is attention</a:t>
            </a:r>
          </a:p>
          <a:p>
            <a:r>
              <a:rPr lang="en-US" dirty="0"/>
              <a:t>It turns out that where we place our attention has a dramatic impact on how we live our lives.</a:t>
            </a:r>
          </a:p>
          <a:p>
            <a:r>
              <a:rPr lang="en-US" dirty="0"/>
              <a:t>Focus works by blocking out that which doesn’t match</a:t>
            </a:r>
          </a:p>
          <a:p>
            <a:r>
              <a:rPr lang="en-US" dirty="0"/>
              <a:t>Impact of the choice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8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76ED-2954-64C2-1D1E-39148F68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 - Overwhelm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797FD-9609-DF1C-9632-38F4FB853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Overwhelm</a:t>
            </a:r>
          </a:p>
          <a:p>
            <a:pPr lvl="1"/>
            <a:r>
              <a:rPr lang="en-US" dirty="0"/>
              <a:t>&lt;Mindfulness&gt; Are you aware it’s happening? When do you realize?</a:t>
            </a:r>
          </a:p>
          <a:p>
            <a:pPr lvl="1"/>
            <a:r>
              <a:rPr lang="en-US" dirty="0"/>
              <a:t>What do you want? Are you CLEAR about your desire?</a:t>
            </a:r>
          </a:p>
          <a:p>
            <a:pPr lvl="1"/>
            <a:r>
              <a:rPr lang="en-US" dirty="0"/>
              <a:t>What is the cost of being overwhelmed?</a:t>
            </a:r>
          </a:p>
          <a:p>
            <a:pPr lvl="1"/>
            <a:r>
              <a:rPr lang="en-US" dirty="0"/>
              <a:t>When overwhelmed, what are you focused on?</a:t>
            </a:r>
          </a:p>
          <a:p>
            <a:pPr lvl="1"/>
            <a:r>
              <a:rPr lang="en-US" dirty="0"/>
              <a:t>Magical “X-Ray” glasses</a:t>
            </a:r>
          </a:p>
        </p:txBody>
      </p:sp>
    </p:spTree>
    <p:extLst>
      <p:ext uri="{BB962C8B-B14F-4D97-AF65-F5344CB8AC3E}">
        <p14:creationId xmlns:p14="http://schemas.microsoft.com/office/powerpoint/2010/main" val="198167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3A7E-8CC6-B49C-38C1-B874A4AAA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 - Procrastination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B904E-9CFD-6632-9D25-734F912D1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aware? When do you become aware?</a:t>
            </a:r>
          </a:p>
          <a:p>
            <a:r>
              <a:rPr lang="en-US" dirty="0"/>
              <a:t>What makes you want to delay?</a:t>
            </a:r>
          </a:p>
          <a:p>
            <a:r>
              <a:rPr lang="en-US" dirty="0"/>
              <a:t>What’s the reward for delaying?</a:t>
            </a:r>
          </a:p>
          <a:p>
            <a:r>
              <a:rPr lang="en-US" dirty="0"/>
              <a:t>What do you want? Are you CLEAR about that desire?</a:t>
            </a:r>
          </a:p>
          <a:p>
            <a:r>
              <a:rPr lang="en-US" dirty="0"/>
              <a:t>What is the cost to you of procrastinating?</a:t>
            </a:r>
          </a:p>
          <a:p>
            <a:r>
              <a:rPr lang="en-US" dirty="0"/>
              <a:t>What are you focused on as you procrastinate?</a:t>
            </a:r>
          </a:p>
          <a:p>
            <a:r>
              <a:rPr lang="en-US" dirty="0"/>
              <a:t>Magical “X-Ray” glasses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11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 fontScale="92500"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r>
              <a:rPr lang="en-US" dirty="0"/>
              <a:t>Without the calls, this course is not worth </a:t>
            </a:r>
            <a:r>
              <a:rPr lang="en-US"/>
              <a:t>your time.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318</TotalTime>
  <Words>388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Entrepreneur’s Desire Masterplan</vt:lpstr>
      <vt:lpstr>Course Overview</vt:lpstr>
      <vt:lpstr>Homework</vt:lpstr>
      <vt:lpstr>Change and Mindfulness</vt:lpstr>
      <vt:lpstr>Focus</vt:lpstr>
      <vt:lpstr>Demo - Overwhelm</vt:lpstr>
      <vt:lpstr>Demo - Procrastination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5</cp:revision>
  <dcterms:created xsi:type="dcterms:W3CDTF">2022-05-17T12:47:47Z</dcterms:created>
  <dcterms:modified xsi:type="dcterms:W3CDTF">2022-05-23T02:06:57Z</dcterms:modified>
</cp:coreProperties>
</file>