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9" r:id="rId5"/>
    <p:sldId id="260" r:id="rId6"/>
    <p:sldId id="262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130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7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006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550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073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8844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1527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371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580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145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053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02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246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500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06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29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C048-B919-4B08-961B-A288DB1ACCD9}" type="datetimeFigureOut">
              <a:rPr lang="en-CA" smtClean="0"/>
              <a:t>2022-05-22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246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88EE-A9A8-5D87-EF58-80B6AFC90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463961"/>
            <a:ext cx="8144134" cy="1749116"/>
          </a:xfrm>
        </p:spPr>
        <p:txBody>
          <a:bodyPr/>
          <a:lstStyle/>
          <a:p>
            <a:pPr algn="ctr"/>
            <a:r>
              <a:rPr lang="en-US" dirty="0"/>
              <a:t>Entrepreneur’s Desire Masterplan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37760-7299-3A87-DC4E-DD0D3F1C7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761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1B5B7-DBB8-F2DD-E3B8-0AC46D18C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Overview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12908-6E0C-26FE-2E88-D3109DB26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Week 1: Overwhelm, Procrastination, Integrity, Supportive Comm</a:t>
            </a:r>
          </a:p>
          <a:p>
            <a:r>
              <a:rPr lang="en-US" dirty="0"/>
              <a:t>Week 2: Change, Mindfulness, Focus</a:t>
            </a:r>
          </a:p>
          <a:p>
            <a:r>
              <a:rPr lang="en-US" dirty="0"/>
              <a:t>Week 3: Desire, Permission, Gratitude / Celebration</a:t>
            </a:r>
          </a:p>
          <a:p>
            <a:r>
              <a:rPr lang="en-US" dirty="0"/>
              <a:t>Week 4: Priorities</a:t>
            </a:r>
          </a:p>
          <a:p>
            <a:r>
              <a:rPr lang="en-US" dirty="0"/>
              <a:t>Week 5: Dealing With Emotions</a:t>
            </a:r>
          </a:p>
          <a:p>
            <a:r>
              <a:rPr lang="en-US" dirty="0"/>
              <a:t>Week 6: Beliefs</a:t>
            </a:r>
          </a:p>
          <a:p>
            <a:r>
              <a:rPr lang="en-US" dirty="0"/>
              <a:t>Week 7: Celebration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898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61ED5-5289-CC90-3269-4F9ECC07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Homework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AF145-5D32-A146-B74A-5018C61E3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you learn during your calls?</a:t>
            </a:r>
          </a:p>
          <a:p>
            <a:pPr lvl="1"/>
            <a:r>
              <a:rPr lang="en-US" dirty="0"/>
              <a:t>About yourself?</a:t>
            </a:r>
          </a:p>
          <a:p>
            <a:pPr lvl="1"/>
            <a:r>
              <a:rPr lang="en-US" dirty="0"/>
              <a:t>About your buddy?</a:t>
            </a:r>
          </a:p>
          <a:p>
            <a:r>
              <a:rPr lang="en-US" dirty="0"/>
              <a:t>Any challenges?</a:t>
            </a:r>
          </a:p>
          <a:p>
            <a:r>
              <a:rPr lang="en-US" dirty="0"/>
              <a:t>What do you have to celebrate? &lt;can be un-related to EDM&gt;</a:t>
            </a:r>
          </a:p>
          <a:p>
            <a:endParaRPr lang="en-US" dirty="0"/>
          </a:p>
          <a:p>
            <a:r>
              <a:rPr lang="en-US" dirty="0"/>
              <a:t>Choose another overwhelm context and a procrastination context now.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636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6DAAC-F5CA-1C33-C467-A7CE01E7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Change and Mindfulness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E433C-E9F9-CD7B-09E7-A0903B27E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Change</a:t>
            </a:r>
          </a:p>
          <a:p>
            <a:pPr lvl="1"/>
            <a:r>
              <a:rPr lang="en-US" sz="3200" dirty="0"/>
              <a:t>What do you want?</a:t>
            </a:r>
          </a:p>
          <a:p>
            <a:pPr lvl="1"/>
            <a:r>
              <a:rPr lang="en-US" sz="3200" dirty="0"/>
              <a:t>How does it happen?</a:t>
            </a:r>
          </a:p>
          <a:p>
            <a:r>
              <a:rPr lang="en-US" sz="3600" dirty="0"/>
              <a:t>Mindfulness</a:t>
            </a:r>
          </a:p>
          <a:p>
            <a:pPr lvl="1"/>
            <a:r>
              <a:rPr lang="en-US" sz="3200" dirty="0"/>
              <a:t>Simple def: aware of what’s happening</a:t>
            </a:r>
          </a:p>
        </p:txBody>
      </p:sp>
    </p:spTree>
    <p:extLst>
      <p:ext uri="{BB962C8B-B14F-4D97-AF65-F5344CB8AC3E}">
        <p14:creationId xmlns:p14="http://schemas.microsoft.com/office/powerpoint/2010/main" val="220290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C6B22-6726-7FBE-48ED-6BF10D125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Focus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E3FF0-D95B-98EC-B233-3A1A9EB98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1,000 to 10,000 times a day we make a choice</a:t>
            </a:r>
          </a:p>
          <a:p>
            <a:r>
              <a:rPr lang="en-US" dirty="0"/>
              <a:t>Do we focus on what’s WRONG or on what we WANT?</a:t>
            </a:r>
          </a:p>
          <a:p>
            <a:r>
              <a:rPr lang="en-US" dirty="0"/>
              <a:t>Focus is attention</a:t>
            </a:r>
          </a:p>
          <a:p>
            <a:r>
              <a:rPr lang="en-US" dirty="0"/>
              <a:t>It turns out that where we place our attention has a dramatic impact on how we live our lives.</a:t>
            </a:r>
          </a:p>
          <a:p>
            <a:r>
              <a:rPr lang="en-US" dirty="0"/>
              <a:t>Focus works by blocking out that which doesn’t match</a:t>
            </a:r>
          </a:p>
          <a:p>
            <a:r>
              <a:rPr lang="en-US" dirty="0"/>
              <a:t>Impact of the choice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8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76ED-2954-64C2-1D1E-39148F68C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Demo - Overwhelm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797FD-9609-DF1C-9632-38F4FB853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Overwhelm</a:t>
            </a:r>
          </a:p>
          <a:p>
            <a:pPr lvl="1"/>
            <a:r>
              <a:rPr lang="en-US" dirty="0"/>
              <a:t>&lt;Mindfulness&gt; Are you aware it’s happening? When do you realize?</a:t>
            </a:r>
          </a:p>
          <a:p>
            <a:pPr lvl="1"/>
            <a:r>
              <a:rPr lang="en-US" dirty="0"/>
              <a:t>What do you want? Are you CLEAR about your desire?</a:t>
            </a:r>
          </a:p>
          <a:p>
            <a:pPr lvl="1"/>
            <a:r>
              <a:rPr lang="en-US" dirty="0"/>
              <a:t>What is the cost of being overwhelmed?</a:t>
            </a:r>
          </a:p>
          <a:p>
            <a:pPr lvl="1"/>
            <a:r>
              <a:rPr lang="en-US" dirty="0"/>
              <a:t>When overwhelmed, what are you focused on?</a:t>
            </a:r>
          </a:p>
          <a:p>
            <a:pPr lvl="1"/>
            <a:r>
              <a:rPr lang="en-US" dirty="0"/>
              <a:t>Magical “X-Ray” glasses</a:t>
            </a:r>
          </a:p>
        </p:txBody>
      </p:sp>
    </p:spTree>
    <p:extLst>
      <p:ext uri="{BB962C8B-B14F-4D97-AF65-F5344CB8AC3E}">
        <p14:creationId xmlns:p14="http://schemas.microsoft.com/office/powerpoint/2010/main" val="198167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A3A7E-8CC6-B49C-38C1-B874A4AAA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Demo - Procrastination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B904E-9CFD-6632-9D25-734F912D1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you aware? When do you become aware?</a:t>
            </a:r>
          </a:p>
          <a:p>
            <a:r>
              <a:rPr lang="en-US" dirty="0"/>
              <a:t>What makes you want to delay?</a:t>
            </a:r>
          </a:p>
          <a:p>
            <a:r>
              <a:rPr lang="en-US" dirty="0"/>
              <a:t>What’s the reward for delaying?</a:t>
            </a:r>
          </a:p>
          <a:p>
            <a:r>
              <a:rPr lang="en-US" dirty="0"/>
              <a:t>What do you want? Are you CLEAR about that desire?</a:t>
            </a:r>
          </a:p>
          <a:p>
            <a:r>
              <a:rPr lang="en-US" dirty="0"/>
              <a:t>What is the cost to you of procrastinating?</a:t>
            </a:r>
          </a:p>
          <a:p>
            <a:r>
              <a:rPr lang="en-US" dirty="0"/>
              <a:t>What are you focused on as you procrastinate?</a:t>
            </a:r>
          </a:p>
          <a:p>
            <a:r>
              <a:rPr lang="en-US" dirty="0"/>
              <a:t>Magical “X-Ray” glasses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611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C5FB-6A41-75DB-9204-CCEA67EBF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About the Homework &amp; Study Buddy Calls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53A61-FDBF-7CF4-89C8-7E580DB88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67899"/>
          </a:xfrm>
        </p:spPr>
        <p:txBody>
          <a:bodyPr>
            <a:normAutofit fontScale="92500"/>
          </a:bodyPr>
          <a:lstStyle/>
          <a:p>
            <a:r>
              <a:rPr lang="en-US" dirty="0"/>
              <a:t>The information I’m giving you is a minor part of this course. All I do in these weekly presentations is to prepare you for the homework.</a:t>
            </a:r>
          </a:p>
          <a:p>
            <a:r>
              <a:rPr lang="en-US" dirty="0"/>
              <a:t>The IMPORTANT parts of this course are the skills you learn and the attitudes you develop.</a:t>
            </a:r>
          </a:p>
          <a:p>
            <a:r>
              <a:rPr lang="en-US" dirty="0"/>
              <a:t>You learn skills by PRACTICING them.</a:t>
            </a:r>
          </a:p>
          <a:p>
            <a:r>
              <a:rPr lang="en-US" dirty="0"/>
              <a:t>You develop attitudes by PRACTICING them.</a:t>
            </a:r>
          </a:p>
          <a:p>
            <a:r>
              <a:rPr lang="en-US" dirty="0"/>
              <a:t>The only practice times you have are your Study Buddy Calls.</a:t>
            </a:r>
          </a:p>
          <a:p>
            <a:r>
              <a:rPr lang="en-US" dirty="0"/>
              <a:t>Do the drills, get the skills.</a:t>
            </a:r>
          </a:p>
          <a:p>
            <a:r>
              <a:rPr lang="en-US" dirty="0"/>
              <a:t>Without the calls, this course is not worth </a:t>
            </a:r>
            <a:r>
              <a:rPr lang="en-US"/>
              <a:t>your time.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512794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318</TotalTime>
  <Words>388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Entrepreneur’s Desire Masterplan</vt:lpstr>
      <vt:lpstr>Course Overview</vt:lpstr>
      <vt:lpstr>Homework</vt:lpstr>
      <vt:lpstr>Change and Mindfulness</vt:lpstr>
      <vt:lpstr>Focus</vt:lpstr>
      <vt:lpstr>Demo - Overwhelm</vt:lpstr>
      <vt:lpstr>Demo - Procrastination</vt:lpstr>
      <vt:lpstr>About the Homework &amp; Study Buddy Calls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Entrepreneur’s Desire Masterplan</dc:title>
  <dc:creator>Bruce Anderson</dc:creator>
  <cp:lastModifiedBy>Bruce Anderson</cp:lastModifiedBy>
  <cp:revision>5</cp:revision>
  <dcterms:created xsi:type="dcterms:W3CDTF">2022-05-17T12:47:47Z</dcterms:created>
  <dcterms:modified xsi:type="dcterms:W3CDTF">2022-05-23T02:06:57Z</dcterms:modified>
</cp:coreProperties>
</file>