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9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38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2022-05-17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81306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2022-05-17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2761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2022-05-17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0064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2022-05-17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5550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2022-05-17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00738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2022-05-17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288442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2022-05-17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615273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2022-05-17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33371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9990C048-B919-4B08-961B-A288DB1ACCD9}" type="datetimeFigureOut">
              <a:rPr lang="en-CA" smtClean="0"/>
              <a:t>2022-05-17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5803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2022-05-17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41452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2022-05-17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0534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2022-05-17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8027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2022-05-17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72460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2022-05-17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35001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2022-05-17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30069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2022-05-17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8297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2022-05-17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485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0C048-B919-4B08-961B-A288DB1ACCD9}" type="datetimeFigureOut">
              <a:rPr lang="en-CA" smtClean="0"/>
              <a:t>2022-05-17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062468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888EE-A9A8-5D87-EF58-80B6AFC90B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2" y="2463961"/>
            <a:ext cx="8144134" cy="1749116"/>
          </a:xfrm>
        </p:spPr>
        <p:txBody>
          <a:bodyPr/>
          <a:lstStyle/>
          <a:p>
            <a:pPr algn="ctr"/>
            <a:r>
              <a:rPr lang="en-US" dirty="0"/>
              <a:t>Entrepreneur’s Desire Masterplan</a:t>
            </a:r>
            <a:endParaRPr lang="en-C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737760-7299-3A87-DC4E-DD0D3F1C7B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47611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1B5B7-DBB8-F2DD-E3B8-0AC46D18C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Course Overview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12908-6E0C-26FE-2E88-D3109DB26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Week 1: Overwhelm, Procrastination, Integrity, Supportive Comm</a:t>
            </a:r>
          </a:p>
          <a:p>
            <a:r>
              <a:rPr lang="en-US" dirty="0"/>
              <a:t>Week 2: Change, Mindfulness, Focus</a:t>
            </a:r>
          </a:p>
          <a:p>
            <a:r>
              <a:rPr lang="en-US" dirty="0"/>
              <a:t>Week 3: Desire, Permission, Gratitude / Celebration</a:t>
            </a:r>
          </a:p>
          <a:p>
            <a:r>
              <a:rPr lang="en-US" dirty="0"/>
              <a:t>Week 4: Priorities</a:t>
            </a:r>
          </a:p>
          <a:p>
            <a:r>
              <a:rPr lang="en-US" dirty="0"/>
              <a:t>Week 5: Dealing With Emotions</a:t>
            </a:r>
          </a:p>
          <a:p>
            <a:r>
              <a:rPr lang="en-US" dirty="0"/>
              <a:t>Week 6: Beliefs</a:t>
            </a:r>
          </a:p>
          <a:p>
            <a:r>
              <a:rPr lang="en-US" dirty="0"/>
              <a:t>Week 7: Celebration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58983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A0E9D-52AA-AA67-32C4-8DB83B16E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Weekly Structure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259EF-3A2E-33A6-1E38-613DA246D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Logistics</a:t>
            </a:r>
          </a:p>
          <a:p>
            <a:r>
              <a:rPr lang="en-US" dirty="0"/>
              <a:t>Review of homework successes and challenges</a:t>
            </a:r>
          </a:p>
          <a:p>
            <a:r>
              <a:rPr lang="en-US" dirty="0"/>
              <a:t>Choose your next Overwhelm and Procrastination contexts</a:t>
            </a:r>
          </a:p>
          <a:p>
            <a:r>
              <a:rPr lang="en-US" dirty="0"/>
              <a:t>Present new material</a:t>
            </a:r>
          </a:p>
          <a:p>
            <a:r>
              <a:rPr lang="en-US" dirty="0"/>
              <a:t>Demo new material</a:t>
            </a:r>
          </a:p>
          <a:p>
            <a:r>
              <a:rPr lang="en-US" dirty="0"/>
              <a:t>Questions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72397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6DAAC-F5CA-1C33-C467-A7CE01E73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Overwhelm &amp; Procrastination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E433C-E9F9-CD7B-09E7-A0903B27E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3600" dirty="0"/>
              <a:t>What is overwhelm?</a:t>
            </a:r>
          </a:p>
          <a:p>
            <a:r>
              <a:rPr lang="en-US" sz="3600" dirty="0"/>
              <a:t>Quick examples from class</a:t>
            </a:r>
          </a:p>
          <a:p>
            <a:r>
              <a:rPr lang="en-US" sz="3600" dirty="0"/>
              <a:t>What is procrastination?</a:t>
            </a:r>
          </a:p>
          <a:p>
            <a:r>
              <a:rPr lang="en-US" sz="3600" dirty="0"/>
              <a:t>Quick examples from class</a:t>
            </a:r>
            <a:endParaRPr lang="en-CA" sz="3600" dirty="0"/>
          </a:p>
        </p:txBody>
      </p:sp>
    </p:spTree>
    <p:extLst>
      <p:ext uri="{BB962C8B-B14F-4D97-AF65-F5344CB8AC3E}">
        <p14:creationId xmlns:p14="http://schemas.microsoft.com/office/powerpoint/2010/main" val="2202909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C6B22-6726-7FBE-48ED-6BF10D125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Integrity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FE3FF0-D95B-98EC-B233-3A1A9EB98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Honor Commitments</a:t>
            </a:r>
          </a:p>
          <a:p>
            <a:r>
              <a:rPr lang="en-US" dirty="0"/>
              <a:t>Do it </a:t>
            </a:r>
            <a:r>
              <a:rPr lang="en-US" i="1" dirty="0"/>
              <a:t>or</a:t>
            </a:r>
          </a:p>
          <a:p>
            <a:pPr lvl="1"/>
            <a:r>
              <a:rPr lang="en-US" i="1" dirty="0"/>
              <a:t>Notify stakeholders PROMPTLY and</a:t>
            </a:r>
          </a:p>
          <a:p>
            <a:pPr lvl="1"/>
            <a:r>
              <a:rPr lang="en-US" i="1" dirty="0"/>
              <a:t>Clean up the mess you created</a:t>
            </a:r>
          </a:p>
          <a:p>
            <a:r>
              <a:rPr lang="en-US" dirty="0"/>
              <a:t>What’s a commitment? </a:t>
            </a:r>
          </a:p>
          <a:p>
            <a:r>
              <a:rPr lang="en-US" dirty="0"/>
              <a:t>How do you know when you’ve made one?</a:t>
            </a:r>
          </a:p>
          <a:p>
            <a:r>
              <a:rPr lang="en-US" dirty="0"/>
              <a:t>Out of integrity</a:t>
            </a:r>
          </a:p>
          <a:p>
            <a:pPr lvl="1"/>
            <a:r>
              <a:rPr lang="en-US" dirty="0"/>
              <a:t>Failure to keep commitments to others</a:t>
            </a:r>
          </a:p>
          <a:p>
            <a:pPr lvl="1"/>
            <a:r>
              <a:rPr lang="en-US" dirty="0"/>
              <a:t>Failure to keep commitments to self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67281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227A4-9BAC-0891-C5F8-538D80BD7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Supportive Communication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9F61C-E761-32B8-2DFC-87D9F968FC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Never make the other person wrong.</a:t>
            </a:r>
          </a:p>
          <a:p>
            <a:r>
              <a:rPr lang="en-US" dirty="0"/>
              <a:t>Focus on the issue, not the personality.</a:t>
            </a:r>
          </a:p>
          <a:p>
            <a:r>
              <a:rPr lang="en-US" dirty="0"/>
              <a:t>For homework, you are gathering information FOR YOUR BUDDY. You are NOT fixing the problem. You are helping them understand what they’re dealing with.</a:t>
            </a:r>
          </a:p>
          <a:p>
            <a:r>
              <a:rPr lang="en-US" dirty="0"/>
              <a:t>Be intensely curious. Did you really hear all that your buddy explained to you? If you don’t understand how it works for them, keep digging.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61459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076ED-2954-64C2-1D1E-39148F68C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Demo, Homework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797FD-9609-DF1C-9632-38F4FB853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Demo</a:t>
            </a:r>
          </a:p>
          <a:p>
            <a:pPr lvl="1"/>
            <a:r>
              <a:rPr lang="en-US" dirty="0"/>
              <a:t>Ask about the overwhelm for each person.</a:t>
            </a:r>
          </a:p>
          <a:p>
            <a:pPr lvl="1"/>
            <a:r>
              <a:rPr lang="en-US" dirty="0"/>
              <a:t>Ask about the procrastination for each person.</a:t>
            </a:r>
          </a:p>
          <a:p>
            <a:pPr lvl="1"/>
            <a:r>
              <a:rPr lang="en-US" dirty="0"/>
              <a:t>If they procrastinate about planning, that’s this week’s choice.</a:t>
            </a:r>
          </a:p>
          <a:p>
            <a:r>
              <a:rPr lang="en-US" dirty="0"/>
              <a:t>Homework</a:t>
            </a:r>
          </a:p>
          <a:p>
            <a:pPr lvl="1"/>
            <a:r>
              <a:rPr lang="en-CA" dirty="0"/>
              <a:t>For each of Overwhelm and procrastination,</a:t>
            </a:r>
          </a:p>
          <a:p>
            <a:pPr lvl="1"/>
            <a:r>
              <a:rPr lang="en-CA" dirty="0"/>
              <a:t>What’s the context?</a:t>
            </a:r>
          </a:p>
          <a:p>
            <a:pPr lvl="1"/>
            <a:r>
              <a:rPr lang="en-CA" dirty="0"/>
              <a:t>What’s it like?</a:t>
            </a:r>
          </a:p>
          <a:p>
            <a:pPr lvl="1"/>
            <a:r>
              <a:rPr lang="en-CA" dirty="0"/>
              <a:t>How does it start, what are the consequences?</a:t>
            </a:r>
          </a:p>
          <a:p>
            <a:pPr lvl="1"/>
            <a:r>
              <a:rPr lang="en-CA" dirty="0"/>
              <a:t>What are you attempting to do?</a:t>
            </a:r>
          </a:p>
        </p:txBody>
      </p:sp>
    </p:spTree>
    <p:extLst>
      <p:ext uri="{BB962C8B-B14F-4D97-AF65-F5344CB8AC3E}">
        <p14:creationId xmlns:p14="http://schemas.microsoft.com/office/powerpoint/2010/main" val="1981679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0C5FB-6A41-75DB-9204-CCEA67EBF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About the Homework &amp; Study Buddy Calls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53A61-FDBF-7CF4-89C8-7E580DB884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3767899"/>
          </a:xfrm>
        </p:spPr>
        <p:txBody>
          <a:bodyPr>
            <a:normAutofit fontScale="92500"/>
          </a:bodyPr>
          <a:lstStyle/>
          <a:p>
            <a:r>
              <a:rPr lang="en-US" dirty="0"/>
              <a:t>The information I’m giving you is a minor part of this course. All I do in these weekly presentations is to prepare you for the homework.</a:t>
            </a:r>
          </a:p>
          <a:p>
            <a:r>
              <a:rPr lang="en-US" dirty="0"/>
              <a:t>The IMPORTANT parts of this course are the skills you learn and the attitudes you develop.</a:t>
            </a:r>
          </a:p>
          <a:p>
            <a:r>
              <a:rPr lang="en-US" dirty="0"/>
              <a:t>You learn skills by PRACTICING them.</a:t>
            </a:r>
          </a:p>
          <a:p>
            <a:r>
              <a:rPr lang="en-US" dirty="0"/>
              <a:t>You develop attitudes by PRACTICING them.</a:t>
            </a:r>
          </a:p>
          <a:p>
            <a:r>
              <a:rPr lang="en-US" dirty="0"/>
              <a:t>The only practice times you have are your Study Buddy Calls.</a:t>
            </a:r>
          </a:p>
          <a:p>
            <a:r>
              <a:rPr lang="en-US" dirty="0"/>
              <a:t>Do the drills, get the skills.</a:t>
            </a:r>
          </a:p>
          <a:p>
            <a:r>
              <a:rPr lang="en-US" dirty="0"/>
              <a:t>Without the calls, this course is not worth </a:t>
            </a:r>
            <a:r>
              <a:rPr lang="en-US"/>
              <a:t>your time.</a:t>
            </a:r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35127945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200</TotalTime>
  <Words>376</Words>
  <Application>Microsoft Office PowerPoint</Application>
  <PresentationFormat>Widescreen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Trebuchet MS</vt:lpstr>
      <vt:lpstr>Berlin</vt:lpstr>
      <vt:lpstr>Entrepreneur’s Desire Masterplan</vt:lpstr>
      <vt:lpstr>Course Overview</vt:lpstr>
      <vt:lpstr>Weekly Structure</vt:lpstr>
      <vt:lpstr>Overwhelm &amp; Procrastination</vt:lpstr>
      <vt:lpstr>Integrity</vt:lpstr>
      <vt:lpstr>Supportive Communication</vt:lpstr>
      <vt:lpstr>Demo, Homework</vt:lpstr>
      <vt:lpstr>About the Homework &amp; Study Buddy Calls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Entrepreneur’s Desire Masterplan</dc:title>
  <dc:creator>Bruce Anderson</dc:creator>
  <cp:lastModifiedBy>Bruce Anderson</cp:lastModifiedBy>
  <cp:revision>3</cp:revision>
  <dcterms:created xsi:type="dcterms:W3CDTF">2022-05-17T12:47:47Z</dcterms:created>
  <dcterms:modified xsi:type="dcterms:W3CDTF">2022-05-17T20:34:57Z</dcterms:modified>
</cp:coreProperties>
</file>